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4" r:id="rId2"/>
    <p:sldId id="257" r:id="rId3"/>
    <p:sldId id="296" r:id="rId4"/>
    <p:sldId id="285" r:id="rId5"/>
    <p:sldId id="297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63" r:id="rId15"/>
    <p:sldId id="271" r:id="rId16"/>
    <p:sldId id="272" r:id="rId17"/>
    <p:sldId id="275" r:id="rId18"/>
    <p:sldId id="280" r:id="rId19"/>
    <p:sldId id="276" r:id="rId20"/>
    <p:sldId id="278" r:id="rId21"/>
    <p:sldId id="279" r:id="rId22"/>
    <p:sldId id="281" r:id="rId23"/>
    <p:sldId id="282" r:id="rId24"/>
    <p:sldId id="295" r:id="rId25"/>
    <p:sldId id="283" r:id="rId26"/>
    <p:sldId id="260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00"/>
    <a:srgbClr val="FFA500"/>
    <a:srgbClr val="946B67"/>
    <a:srgbClr val="00FF00"/>
    <a:srgbClr val="533D40"/>
    <a:srgbClr val="483436"/>
    <a:srgbClr val="745350"/>
    <a:srgbClr val="E4CFCE"/>
    <a:srgbClr val="FFB7E5"/>
    <a:srgbClr val="FF9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7T23:08:30.99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1411 64,'-2'0,"-3"0,-5 0,-6 0,-2 0,-2 0,-3 0,-4 0,-4 0,-3 0,-4 0,-3 0,0 0,-1 0,-6 0,-2 0,-3 0,-1 0,-1 0,3 0,4-5,4-1,4 0,2 2,5 0,6 2,5 1,2 1,0 0,-4 0,-4 0,-4 1,-4-1,-2 0,-1 0,-1 0,-1-4,1-2,-1-2,3 0,4 2,6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09.5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0 111 24575,'3'0'0,"2"-3"0,1-2 0,1-7 0,5-9 0,4-10 0,4-8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09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1 255 24575,'2'-4'0,"1"-5"0,0-2 0,1-3 0,3-3 0,0 0 0,-1-4 0,0-5 0,0-5 0,-2-4 0,-1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0.0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0 24575,'0'9'0,"-4"12"0,-2 11 0,0 8 0,2 2 0,0 0 0,2-3 0,1-4 0,1-3 0,0-5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0.2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0.4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14 296 24575,'0'-4'0,"0"-9"0,0-4 0,0-2 0,0 1 0,-2-4 0,-1-7 0,0-5 0,0-6 0,2-8 0,0-4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0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 24575,'0'-3'0,"0"-2"0,0-5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0.8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2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1 24575,'-2'0'0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2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197 43 24575,'-2'0'0,"-6"0"0,-3 0 0,-2 0 0,-4 0 0,0 0 0,-1 0 0,-1 0 0,1 0 0,0-5 0,0-3 0,-1-6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3.4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7 233 24575,'0'0'0,"-1"-1"0,1 1 0,-1 0 0,1-1 0,0 1 0,-1 0 0,1-1 0,-1 1 0,1-1 0,0 1 0,-1-1 0,1 1 0,0-1 0,0 1 0,-1-1 0,1 1 0,0-1 0,0 1 0,0-1 0,0 1 0,-1-1 0,1 1 0,0-1 0,0 0 0,0 1 0,0-1 0,0 1 0,1-1 0,-1 1 0,0-1 0,0 1 0,0-1 0,0 0 0,1 1 0,-1-1 0,0 1 0,0-1 0,1 1 0,-1 0 0,0-1 0,2 0 0,10-25 0,-3 16 0,-1 1 0,1 0 0,1 1 0,0 0 0,0 0 0,0 1 0,1 0 0,0 1 0,13-5 0,10-4 0,66-18 0,-35 17 0,1 3 0,131-8 0,138 18 0,-219 4 0,-32-2 0,-35-1 0,0 3 0,60 7 0,-108-8 0,-1 0 0,1 0 0,0 0 0,0 0 0,-1 0 0,1 0 0,0 0 0,0 0 0,0 0 0,-1 1 0,1-1 0,0 0 0,0 0 0,-1 1 0,1-1 0,0 0 0,-1 1 0,1-1 0,0 1 0,-1-1 0,1 1 0,0-1 0,-1 1 0,1-1 0,-1 1 0,1 0 0,-1-1 0,0 1 0,1 0 0,-1-1 0,1 2 0,-2 0 0,0-1 0,0 1 0,0-1 0,0 1 0,0-1 0,-1 0 0,1 0 0,0 0 0,-1 0 0,1 0 0,-1 0 0,1 0 0,-4 1 0,-48 22 0,-2-3 0,0-2 0,-1-2 0,-58 9 0,67-16 0,-16 6 0,29-6 0,0-2 0,-1-1 0,0-1 0,-69 1 0,104-7 0,0 0 0,-1 0 0,1 0 0,0 0 0,0 0 0,0 0 0,-1 0 0,1 0 0,0 0 0,0 0 0,0 0 0,-1 0 0,1 0 0,0 0 0,0 0 0,0 0 0,-1 0 0,1 0 0,0 0 0,0 0 0,0 0 0,-1 0 0,1 0 0,0 0 0,0 0 0,0 0 0,0-1 0,-1 1 0,1 0 0,0 0 0,0 0 0,0 0 0,0 0 0,0-1 0,-1 1 0,1 0 0,0 0 0,0 0 0,0 0 0,0-1 0,0 1 0,0 0 0,0 0 0,0 0 0,0-1 0,0 1 0,0 0 0,0 0 0,0 0 0,0-1 0,11-8 0,21-5 0,62-16-1365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7T23:08:31.45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3.6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 24575,'2'0'0,"6"0"0,3-4 0,2-2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3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109 1 24575,'0'9'0,"-2"16"0,-6 20 0,-5 16 0,-1 8 0,-3 5 0,2-2 0,-1-7 0,3-9 0,2-8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4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 11 24575,'-2'5'0,"-6"1"0,-3-1 0,-2 0 0,-4-2 0,-1-5 0,1-5 0,-2-4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4.3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107 122 24575,'-5'0'0,"-3"-4"0,-3-2 0,-1-2 0,-4-4 0,-1-3 0,2 0 0,4-5 0,3-1 0,4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4.5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 31 24575,'-2'-2'0,"-6"-1"0,-3 0 0,-2-1 0,1-3 0,-2-5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4.7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 0 24575,'-2'0'0,"-4"0"0,-2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4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0 24575,'-2'0'0,"-5"2"0,-2 4 0,-1 2 0,-2 0 0,2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5.1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24575,'0'5'0,"0"3"0,11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5.3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24575,'5'5'0,"1"3"0,0 3 0,-2 4 0,2 1 0,1 1 0,0 2 0,-1-1 0,2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5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24575,'22'10'0,"1"-2"0,37 11 0,-40-14 0,1 1 0,-2 1 0,32 15 0,-44-18 0,-1 0 0,1 0 0,-1 1 0,-1 0 0,1 0 0,-1 0 0,1 1 0,-2 0 0,1 0 0,-1 0 0,0 0 0,0 1 0,0 0 0,2 8 0,1 4-114,-2 0 1,0 1-1,-1-1 0,-1 1 0,-1 0 1,-1 0-1,-1 0 0,0 0 0,-2 0 0,0 0 1,-9 33-1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7T23:08:40.7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1605 768,'-4'0,"-7"0,-3 0,-1 0,-3 0,-1 0,1 0,-1 0,0 0,2 0,-2 0,-3 0,-6 0,-4 0,-4 0,1 0,0 0,10-5,15-3,23-6,24-4,25-3,27 1,24-3,21 4,7 3,-9 6,-22 4,-34 3,-38 7,-38 6,-34 5,-35-1,-30-2,-19-4,-6-3,3-2,16-2,22-1,22 0,21-3,14-3,9 0,4-4,1-2,-3-2,-5 2,-6-2,-8 2,-11 3,-14-2,-11 1,-10 3,-11 2,-7 1,-3-2,4 0,10 0,15 2,16 1,14 2,13-2,11-5,6-5,1-5,3-7,1-7,3-8,2-10,2-6,0 0,5 3,3 5,4 5,3 9,2 11,2 9,3 16,2 24,3 22,9 26,5 21,0 10,-3 2,-3-7,-7-10,-5-13,-3-16,-3-13,-5-10,-3-14,-5-16,-2-14,-1-16,-2-17,1-14,-1-10,-2-6,-1 1,1 2,-2 8,-2 14,-4 15,-1 23,-2 30,1 34,2 28,4 14,3 2,1-8,3-12,-3-19,-4-20,-3-23,-1-25,-2-25,-3-23,0-22,3-17,5-13,2-12,3 0,2 7,3 14,6 17,6 16,6 18,7 16,7 12,8 13,11 17,10 29,9 33,10 27,0 22,-8 12,-10 1,-14-7,-15-12,-14-17,-10-17,-12-16,-7-15,-13-12,-8-8,-6-6,-2-7,-2-7,2-6,3-6,0-10,-1-13,-1-13,-2-17,2-16,2-13,5-14,7-9,8 1,8 5,7 14,11 11,7 14,5 15,-3 15,-13 16,-14 14,-19 10,-22 8,-18 3,-14-2,-5-4,5-6,12-3,17-2,17 1,14 2,11 6,8 8,7 4,2 4,0 5,-3 2,-1 0,-2-2,-1 0,-1-2,3-4,6-7,8-14,10-17,9-19,5-11,5-8,0-2,-5 4,-7 10,-8 16,-4 26,2 37,6 36,11 27,6 10,4 0,3-12,-2-19,-3-21,-5-23,-9-18,-5-15,-8-12,-4-9,-3-8,-1-4,-2-8,-2-5,-4 0,-2 3,-3 6,-1 3,-1 3,-1 3,0 3,1 2,4-2,20-4,25-6,37-3,37-3,29 2,23 1,12 5,0 8,-9 5,-20 6,-30 3,-38 2,-42 5,-45 7,-45 5,-42 5,-53 1,-58 0,-46-3,-27-5,2-5,30-4,45-4,53-4,47-3,40-7,31-4,22-10,23-8,19-6,12-3,11 0,7-1,2 4,-7 4,-20 7,-29 12,-27 13,-27 11,-20 10,-14 6,-4 1,19-3,29-8,32-10,32-10,30-4,31-5,35 1,49 2,43 4,18 3,-5 3,-31 7,-46 1,-53 4,-55 4,-52 4,-46 4,-37 0,-35-2,-29-6,-22-4,-10-4,4-3,21-2,26-2,35-5,31-2,27-4,23-3,26-4,25-5,25-3,17-5,18-3,4 2,-2 7,-17 8,-31 12,-37 12,-41 13,-39 13,-37 11,-30 4,-24 4,-10-3,6-4,23-8,32-9,34-9,41-8,44-8,50-12,52-10,58-7,60-6,60-2,26 6,-15 7,-49 9,-71 5,-80 8,-80 9,-79 14,-83 9,-89 2,-81 4,-59-2,-29-7,9-8,43-8,63-5,73-5,72-4,59-9,54-5,43-6,30-6,24-3,21-5,16-1,12 5,1 9,-16 8,-27 9,-30 8,-25 7,-19 6,-10 1,0-1,12-4,20-3,27-4,31-1,18-3,14 0,4-1,-10 1,-17-1,-25 1,-36-1,-50 6,-61 5,-90 6,-97 3,-71-3,-29-3,24-4,64-4,77-4,81-8,75-14,64-11,42-11,28-5,15-3,7 3,4 9,3 9,3 11,-1 8,-15 7,-21 3,-25 2,-24 3,-23 3,-21 8,-21 2,-11 4,-5 0,1 1,8-1,10-4,15-4,17-6,17-5,22-3,22-2,22 0,21 0,16 1,8 1,-4 0,-19 3,-27 3,-30 4,-29 1,-30 7,-22 2,-17 0,-11 2,-2-1,14-6,22-10,26-10,28-10,28-13,33-2,25 3,11 7,-4 7,-22 5,-33 5,-41 3,-45 8,-41 10,-40 11,-30 5,-21 2,-13-3,3-5,12-7,28-7,39-10,40-10,32-6,11-1,2 2,-7 3,-7 3,3-2,8-2,9-3,11-5,10 2,7 0,3 4,-2 3,-5 4,-12 2,-17 6,-13 6,-7 2,-3 5,0 1,1 0,1 2,0 0,-4-1,-1 1,0-3,1-2,0-1,-3 0,-2-1,-3 1,0-1,-1 3,0 1,1 3,3-1,-2 0,0-2,1-2,-2-5,-1-10,-3-10,-10-13,-13-13,-12-8,-11-6,-2-3,3 3,9 5,12 7,11 10,9 11,4 14,6 10,1 6,1 5,-3 3,0-1,3-5,10-10,19-12,24-13,22-16,18-7,14 2,6 7,-5 10,-16 9,-21 10,-26 12,-29 8,-22 8,-19 7,-14 3,-3-1,4-5,12-5,20-8,22-9,24-11,23-4,13-4,-1 0,-13 3,-21 5,-25 7,-24 5,-19 4,-22 0,-22 0,-19-3,-17-2,-9-2,9-1,18-1,22 0,25-2,23-9,22-3,22-7,20-6,16-6,8-3,7-3,3 1,0 4,-7 7,-7 7,-12 9,-18 12,-14 9,-16 10,-10 11,-5 7,1 1,5-4,5-3,7-5,9-6,12-8,18-6,23-6,28-3,27-2,22 1,10 0,-5 0,-21 2,-24 0,-28 3,-23 3,-21 4,-12 1,-5 0,2-2,9-2,12-3,18-3,10-3,2 1,-7-1,-14 3,-22 8,-25 15,-24 11,-21 10,-15 3,-13 4,-9-4,-6-4,1-7,8-11,12-8,17-9,15-6,14-9,12-10,11-11,12-12,10-10,8-4,9-3,7 0,6 4,-2 6,-3 12,-3 11,-4 9,-3 9,4 10,-1 13,0 14,-4 6,-2 1,-3-1,-6-4,-5-4,-5-2,-4-1,-9-3,-12-1,-13 1,-9-2,-12-4,-4-6,6-3,6-5,11-3,12-8,12-10,16-10,15-9,16-6,5-2,0 4,-3 7,-5 11,-8 8,-5 8,-4 11,-4 14,-3 13,-4 10,-3 5,-2 1,-2-2,-1-3,1-10,-1-18,0-20,1-18,0-16,2-15,5-7,2 1,-1 14,-2 32,1 40,5 43,8 40,5 21,4 5,3-8,-2-19,-7-36,-9-39,-14-38,-13-33,-14-29,-9-23,-2-14,-1-7,6 0,3 8,6 19,9 33,7 41,9 38,6 31,1 16,0 7,-1-2,-3-9,-1-12,-4-14,-4-12,-5-9,-4-9,2-9,-1-9,-2-14,1-19,4-19,3-18,2-15,3-5,1 0,2 11,-1 24,3 36,3 42,0 42,0 41,-2 31,-1 21,-2 8,0-7,-1-23,0-41,2-50,5-53,6-44,3-32,1-23,0-10,0 8,-2 19,-3 31,-3 38,-4 41,-2 36,-2 28,0 12,-2 1,0-9,1-15,-5-16,-6-18,-8-14,-9-13,-21-20,-24-20,-18-24,-14-24,-6-21,-1-18,3-19,12-10,14-2,20 4,21 11,17 24,8 44,3 59,-3 59,-5 60,-4 55,-2 34,4 14,2-8,4-32,6-37,2-43,3-41,-2-44,1-37,-3-28,-4-27,-7-18,-1-8,-1-1,3 11,0 18,5 28,0 33,2 39,5 35,-2 33,2 13,-3 2,-1-14,-1-23,-2-28,-3-30,-5-34,-8-35,-7-29,-13-25,-13-16,-13-9,-10 4,1 19,12 24,13 29,15 25,16 22,18 11,12 3,12-3,9-6,4-7,1-3,-1 0,-5 5,-8 16,-6 25,-4 30,-1 28,-2 18,0 3,0-6,1-15,0-17,1-21,2-21,3-18,3-17,3-8,3-3,2 3,0 4,1 6,0 5,1 2,1 3,-2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 1 24575,'-5'4'0,"-3"4"0,-5 6 0,-1 1 0,1 2 0,-1 1 0,3 1 0,-2 1 0,-2 4 0,-2 7 0,2 5 0,4 3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6.2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96 0 24575,'0'2'0,"-4"3"0,-2 4 0,0 3 0,-1 3 0,1 1 0,-1 2 0,0 1 0,-2-2 0,-2 4 0,-5 3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6.4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 0 24575,'-2'2'0,"-5"3"0,-5 6 0,1 2 0,0 2 0,-3-2 0,-1-1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6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156 21 24575,'-2'0'0,"-4"0"0,-2 0 0,-4 0 0,-3 0 0,-1 0 0,-2 0 0,-3 0 0,0-2 0,2-6 0,1-3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6.8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1 159 24575,'0'-3'0,"0"-2"0,0-3 0,0-5 0,0-2 0,0-1 0,0-2 0,0 0 0,0-2 0,2 0 0,6-2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7.0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80 24575,'0'-3'0,"0"-2"0,0-3 0,0-5 0,2-2 0,3-1 0,1-4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7.2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144 95 24575,'0'-4'0,"-2"-2"0,-6-2 0,-3 0 0,-2 2 0,-4-3 0,0-2 0,-1 1 0,-1 2 0,1-2 0,-2-4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7.4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 1 24575,'-9'4'0,"-7"4"0,-6 6 0,-6 1 0,-6 6 0,-3 4 0,0 4 0,1 2 0,1-1 0,-2 7 0,0 2 0,5 0 0,5-4 0,8-6 0,1-3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7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24575,'0'2'0,"0"4"0,0 4 0,0 3 0,0 2 0,0 3 0,0 0 0,3 0 0,4-2 0,9 4 0,12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7.9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0 245 24575,'3'-3'0,"2"-2"0,1-5 0,-1-6 0,-1-2 0,-1-2 0,-2-5 0,0-5 0,-1-4 0,0-5 0,0-5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03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787 810 24575,'0'-1'0,"-1"0"0,1 1 0,-1-1 0,0 0 0,1 1 0,-1-1 0,0 0 0,0 1 0,0-1 0,1 1 0,-1-1 0,0 1 0,0-1 0,0 1 0,0 0 0,0-1 0,0 1 0,0 0 0,0 0 0,0 0 0,0 0 0,0 0 0,-1 0 0,-29-3 0,28 3 0,-6 0 0,1-1 0,-1 1 0,0 1 0,1 0 0,-1 0 0,0 0 0,1 1 0,-1 1 0,1-1 0,0 1 0,-10 5 0,12-4 0,1 1 0,-1-1 0,1 1 0,0 0 0,0 0 0,0 0 0,1 1 0,-1-1 0,1 1 0,1 0 0,-1 1 0,1-1 0,0 1 0,-2 9 0,-2 10 0,1 1 0,1 0 0,2 0 0,0 1 0,3 31 0,-4 30 0,0-34 0,-3 1 0,-2-1 0,-2-1 0,-22 62 0,32-114 0,1 1 0,-1-1 0,0 0 0,0 0 0,0 1 0,-1-1 0,1 0 0,0 0 0,-1 0 0,1 0 0,-1 0 0,0 0 0,0-1 0,0 1 0,1 0 0,-2-1 0,1 0 0,0 1 0,-4 1 0,4-3 0,0 0 0,0-1 0,0 1 0,0 0 0,0-1 0,0 1 0,0-1 0,0 1 0,0-1 0,1 0 0,-1 0 0,0 0 0,0 0 0,1 0 0,-1-1 0,1 1 0,-1 0 0,1-1 0,-1 1 0,1-1 0,0 1 0,0-1 0,0 0 0,0 0 0,-2-2 0,-25-47 0,2-1 0,2 0 0,-26-87 0,31 84 0,-130-417 0,121 361 0,5-2 0,-10-151 0,31 219 0,3 32 0,1 31 0,5 62 0,3 89 0,-7-183 0,-1 1 0,2 0 0,0 0 0,0 0 0,1 0 0,9-15 0,-14 27 0,0 0 0,1 0 0,-1 0 0,1 0 0,-1 0 0,1 0 0,-1 1 0,1-1 0,0 0 0,-1 0 0,1 1 0,0-1 0,0 0 0,0 1 0,-1-1 0,1 1 0,0-1 0,0 1 0,0-1 0,0 1 0,0 0 0,0-1 0,0 1 0,0 0 0,0 0 0,0 0 0,0 0 0,0 0 0,1 0 0,0 1 0,0 0 0,0 0 0,-1 0 0,1 0 0,0 0 0,-1 0 0,1 1 0,-1-1 0,0 1 0,1-1 0,-1 1 0,0 0 0,2 2 0,5 11 0,-1 0 0,9 28 0,-15-40 0,131 515 0,-126-497 0,-3-26 0,-2-37 0,-1 38 0,51-821 0,-50 819 0,0-1 0,-1 1 0,0-1 0,0 0 0,0 1 0,-3-12 0,2 16 0,1 1 0,-1 0 0,0 0 0,1 0 0,-1 0 0,0 0 0,0 0 0,0 0 0,0 0 0,1 0 0,-1 0 0,-1 0 0,1 1 0,0-1 0,0 0 0,0 1 0,0-1 0,0 1 0,-1-1 0,1 1 0,0-1 0,-1 1 0,1 0 0,0 0 0,0 0 0,-1 0 0,1 0 0,0 0 0,-1 0 0,1 0 0,0 0 0,-1 1 0,1-1 0,0 0 0,0 1 0,-1-1 0,1 1 0,-2 1 0,-4 1 0,-1 0 0,1 0 0,0 1 0,0 1 0,0-1 0,0 1 0,1 0 0,0 0 0,0 1 0,0 0 0,1 0 0,0 0 0,0 1 0,0 0 0,1-1 0,0 2 0,0-1 0,1 0 0,0 1 0,0 0 0,-2 12 0,-2 14 0,0 1 0,3 1 0,-1 54 0,5-90 0,-2 48 0,3-1 0,2 0 0,2 0 0,17 70 0,-14-86 0,2-1 0,1 1 0,1-2 0,1 0 0,2 0 0,1-1 0,30 39 0,-14-35 0,-32-31 0,1-1 0,-1 1 0,1-1 0,-1 0 0,0 1 0,1-1 0,-1 0 0,1 1 0,-1-1 0,1 0 0,-1 1 0,1-1 0,-1 0 0,1 0 0,0 0 0,-1 1 0,1-1 0,-1 0 0,1 0 0,-1 0 0,1 0 0,0 0 0,-1 0 0,1 0 0,-1 0 0,1 0 0,-1 0 0,1-1 0,0 1 0,-1 0 0,1 0 0,-1 0 0,1-1 0,-1 1 0,1 0 0,-1-1 0,1 1 0,-1 0 0,1-1 0,-1 1 0,0-1 0,1 1 0,-1-1 0,0 1 0,1-1 0,-1 1 0,0-1 0,1 1 0,-1-1 0,0 1 0,0-1 0,0 1 0,0-1 0,0 0 0,1 1 0,-1-1 0,0 1 0,0-1 0,0 1 0,0-1 0,-1 0 0,1 1 0,0-1 0,0 1 0,-1-2 0,-1-46 0,-3 1 0,-2 0 0,-17-62 0,-1-10 0,-11-175 0,65 535 80,-12-120-1525,-6-32-5381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8.3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 24575,'2'0'0,"6"-3"0,3 0 0,2-2 0,3 0 0,0 5 0,-4 9 0,-3 10 0,-4 11 0,-2 5 0,-2 0 0,-1-2 0,-1-4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8.5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24575,'0'7'0,"2"6"0,1 4 0,0 3 0,-1 5 0,2 5 0,2 5 0,1 6 0,-2 4 0,3 1 0,5-1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8.7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24575,'0'2'0,"0"3"0,0 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8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316 1 24575,'-9'0'0,"-10"2"0,-8 3 0,-11 1 0,-8-1 0,0 1 0,0 0 0,2-2 0,3-1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9.1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 1 24575,'-4'0'0,"-4"0"0,-3 0 0,-2 0 0,-1 2 0,3 3 0,-3 5 0,2 6 0,1 4 0,2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9.3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121 1 24575,'-2'0'0,"-6"0"0,-3 0 0,-2 0 0,-4 0 0,-1 0 0,1 0 0,0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9.7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 24575,'0'-5'0,"0"-3"0,0-3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20.0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24575,'4'0'0,"16"7"0,22 6 0,28 8 0,34 15 0,0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20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20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56 1 24575,'-5'0'0,"-3"0"0,-3 0 0,-4 2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0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20.7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 0 24575,'-2'5'0,"-1"3"0,0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24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24.7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24575,'2'0'0,"3"0"0,1 2 0,-1 3 0,-1 4 0,-1 3 0,-1 3 0,-2 1 0,1 2 0,-2 5 0,1 5 0,0 5 0,0 3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28.3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 22 24575,'-2'0'0,"-1"-3"0,0-4 0,5-4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29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0 24575,'0'135'0,"23"185"0,-14-258 0,-2 0 0,-3 0 0,-3 1 0,-2 0 0,-13 80 0,10-121 0,-1 0 0,-9 24 0,12-41 0,0 0 0,0 0 0,0 0 0,-1 0 0,0 0 0,0-1 0,0 1 0,0-1 0,-1 0 0,0 0 0,1 0 0,-1 0 0,-1-1 0,-7 6 0,9-8 0,1 0 0,-1-1 0,1 1 0,0-1 0,-1 0 0,1 0 0,-1 0 0,1 0 0,-1 0 0,1 0 0,-1-1 0,1 1 0,-1-1 0,1 0 0,0 0 0,-1 0 0,1 0 0,0 0 0,0 0 0,0 0 0,0-1 0,0 1 0,0-1 0,0 0 0,0 1 0,0-1 0,1 0 0,-3-4 0,-6-7 0,0 0 0,2 0 0,-9-18 0,15 29 0,-19-42 0,2-1 0,1 0 0,3-1 0,1-1 0,-10-73 0,13 39 0,4 0 0,4-122 0,3 198 0,0 1 0,0-1 0,1 1 0,-1-1 0,1 0 0,0 1 0,1 0 0,-1-1 0,1 1 0,0 0 0,2-5 0,-2 7 0,-1 1 0,0 0 0,1 0 0,-1 0 0,1 0 0,0 0 0,-1 0 0,1 0 0,0 0 0,0 1 0,-1-1 0,1 1 0,0-1 0,0 1 0,0 0 0,0-1 0,0 1 0,-1 0 0,1 0 0,0 1 0,0-1 0,0 0 0,0 1 0,0-1 0,-1 1 0,1-1 0,0 1 0,0 0 0,-1 0 0,3 1 0,9 5 0,-1-1 0,0 2 0,-1 0 0,1 0 0,-2 1 0,1 1 0,-1 0 0,-1 0 0,0 1 0,0 0 0,8 13 0,2 7 0,-1 0 0,-2 2 0,14 37 0,-17-36-273,-3 1 0,-1 0 0,-1 0 0,6 70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32.9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189 0 24575,'-1'12'0,"0"0"0,-1 0 0,0-1 0,0 1 0,-2-1 0,-8 22 0,-39 68 0,5-10 0,38-68 0,6-17 0,0 1 0,0-1 0,0 0 0,-1 0 0,0 0 0,0 0 0,0-1 0,-1 1 0,0-1 0,0 0 0,-6 6 0,10-11 0,0 0 0,-1 0 0,1 0 0,0 0 0,0 0 0,-1 0 0,1 0 0,0 0 0,0 1 0,-1-1 0,1 0 0,0 0 0,0 0 0,-1 0 0,1-1 0,0 1 0,0 0 0,-1 0 0,1 0 0,0 0 0,0 0 0,-1 0 0,1 0 0,0 0 0,0 0 0,-1-1 0,1 1 0,0 0 0,0 0 0,0 0 0,-1 0 0,1-1 0,0 1 0,0 0 0,0 0 0,0-1 0,0 1 0,-1 0 0,1 0 0,0-1 0,0 1 0,-5-18 0,2-19 0,3 37 0,0-25-1365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11.7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08.7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09.1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7T23:09:09.3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24575,'0'2'0,"0"3"0,0 5 0,0 8 0,0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65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5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1641-68EB-9A57-8614-D8366C714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5A5AC-44D0-9B91-4816-F8FA250D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D5044-3E1A-C5D4-D4EF-FB332010E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53F0F-FF8A-2487-DD59-FCF6B47EA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257" y="126383"/>
            <a:ext cx="8354094" cy="76352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182" y="1350110"/>
            <a:ext cx="8343635" cy="3375291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EAB3596-851F-0342-EC21-220CBEBF97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47233" y="1460232"/>
            <a:ext cx="1374345" cy="1651836"/>
          </a:xfrm>
          <a:custGeom>
            <a:avLst/>
            <a:gdLst>
              <a:gd name="connsiteX0" fmla="*/ 56169 w 1374345"/>
              <a:gd name="connsiteY0" fmla="*/ 0 h 1651836"/>
              <a:gd name="connsiteX1" fmla="*/ 1318176 w 1374345"/>
              <a:gd name="connsiteY1" fmla="*/ 0 h 1651836"/>
              <a:gd name="connsiteX2" fmla="*/ 1374345 w 1374345"/>
              <a:gd name="connsiteY2" fmla="*/ 56169 h 1651836"/>
              <a:gd name="connsiteX3" fmla="*/ 1374345 w 1374345"/>
              <a:gd name="connsiteY3" fmla="*/ 1595667 h 1651836"/>
              <a:gd name="connsiteX4" fmla="*/ 1318176 w 1374345"/>
              <a:gd name="connsiteY4" fmla="*/ 1651836 h 1651836"/>
              <a:gd name="connsiteX5" fmla="*/ 56169 w 1374345"/>
              <a:gd name="connsiteY5" fmla="*/ 1651836 h 1651836"/>
              <a:gd name="connsiteX6" fmla="*/ 0 w 1374345"/>
              <a:gd name="connsiteY6" fmla="*/ 1595667 h 1651836"/>
              <a:gd name="connsiteX7" fmla="*/ 0 w 1374345"/>
              <a:gd name="connsiteY7" fmla="*/ 56169 h 1651836"/>
              <a:gd name="connsiteX8" fmla="*/ 56169 w 1374345"/>
              <a:gd name="connsiteY8" fmla="*/ 0 h 165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345" h="1651836">
                <a:moveTo>
                  <a:pt x="56169" y="0"/>
                </a:moveTo>
                <a:lnTo>
                  <a:pt x="1318176" y="0"/>
                </a:lnTo>
                <a:cubicBezTo>
                  <a:pt x="1349197" y="0"/>
                  <a:pt x="1374345" y="25148"/>
                  <a:pt x="1374345" y="56169"/>
                </a:cubicBezTo>
                <a:lnTo>
                  <a:pt x="1374345" y="1595667"/>
                </a:lnTo>
                <a:cubicBezTo>
                  <a:pt x="1374345" y="1626688"/>
                  <a:pt x="1349197" y="1651836"/>
                  <a:pt x="1318176" y="1651836"/>
                </a:cubicBezTo>
                <a:lnTo>
                  <a:pt x="56169" y="1651836"/>
                </a:lnTo>
                <a:cubicBezTo>
                  <a:pt x="25148" y="1651836"/>
                  <a:pt x="0" y="1626688"/>
                  <a:pt x="0" y="1595667"/>
                </a:cubicBezTo>
                <a:lnTo>
                  <a:pt x="0" y="56169"/>
                </a:lnTo>
                <a:cubicBezTo>
                  <a:pt x="0" y="25148"/>
                  <a:pt x="25148" y="0"/>
                  <a:pt x="561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D1213DB-7D57-DE19-B760-CBCBBC80E1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0006" y="1460232"/>
            <a:ext cx="1374345" cy="1651836"/>
          </a:xfrm>
          <a:custGeom>
            <a:avLst/>
            <a:gdLst>
              <a:gd name="connsiteX0" fmla="*/ 56169 w 1374345"/>
              <a:gd name="connsiteY0" fmla="*/ 0 h 1651836"/>
              <a:gd name="connsiteX1" fmla="*/ 1318176 w 1374345"/>
              <a:gd name="connsiteY1" fmla="*/ 0 h 1651836"/>
              <a:gd name="connsiteX2" fmla="*/ 1374345 w 1374345"/>
              <a:gd name="connsiteY2" fmla="*/ 56169 h 1651836"/>
              <a:gd name="connsiteX3" fmla="*/ 1374345 w 1374345"/>
              <a:gd name="connsiteY3" fmla="*/ 1595667 h 1651836"/>
              <a:gd name="connsiteX4" fmla="*/ 1318176 w 1374345"/>
              <a:gd name="connsiteY4" fmla="*/ 1651836 h 1651836"/>
              <a:gd name="connsiteX5" fmla="*/ 56169 w 1374345"/>
              <a:gd name="connsiteY5" fmla="*/ 1651836 h 1651836"/>
              <a:gd name="connsiteX6" fmla="*/ 0 w 1374345"/>
              <a:gd name="connsiteY6" fmla="*/ 1595667 h 1651836"/>
              <a:gd name="connsiteX7" fmla="*/ 0 w 1374345"/>
              <a:gd name="connsiteY7" fmla="*/ 56169 h 1651836"/>
              <a:gd name="connsiteX8" fmla="*/ 56169 w 1374345"/>
              <a:gd name="connsiteY8" fmla="*/ 0 h 165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345" h="1651836">
                <a:moveTo>
                  <a:pt x="56169" y="0"/>
                </a:moveTo>
                <a:lnTo>
                  <a:pt x="1318176" y="0"/>
                </a:lnTo>
                <a:cubicBezTo>
                  <a:pt x="1349197" y="0"/>
                  <a:pt x="1374345" y="25148"/>
                  <a:pt x="1374345" y="56169"/>
                </a:cubicBezTo>
                <a:lnTo>
                  <a:pt x="1374345" y="1595667"/>
                </a:lnTo>
                <a:cubicBezTo>
                  <a:pt x="1374345" y="1626688"/>
                  <a:pt x="1349197" y="1651836"/>
                  <a:pt x="1318176" y="1651836"/>
                </a:cubicBezTo>
                <a:lnTo>
                  <a:pt x="56169" y="1651836"/>
                </a:lnTo>
                <a:cubicBezTo>
                  <a:pt x="25148" y="1651836"/>
                  <a:pt x="0" y="1626688"/>
                  <a:pt x="0" y="1595667"/>
                </a:cubicBezTo>
                <a:lnTo>
                  <a:pt x="0" y="56169"/>
                </a:lnTo>
                <a:cubicBezTo>
                  <a:pt x="0" y="25148"/>
                  <a:pt x="25148" y="0"/>
                  <a:pt x="561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FFE2B34-7330-398B-1284-527162BF1D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32778" y="1460232"/>
            <a:ext cx="1374345" cy="1651836"/>
          </a:xfrm>
          <a:custGeom>
            <a:avLst/>
            <a:gdLst>
              <a:gd name="connsiteX0" fmla="*/ 56169 w 1374345"/>
              <a:gd name="connsiteY0" fmla="*/ 0 h 1651836"/>
              <a:gd name="connsiteX1" fmla="*/ 1318176 w 1374345"/>
              <a:gd name="connsiteY1" fmla="*/ 0 h 1651836"/>
              <a:gd name="connsiteX2" fmla="*/ 1374345 w 1374345"/>
              <a:gd name="connsiteY2" fmla="*/ 56169 h 1651836"/>
              <a:gd name="connsiteX3" fmla="*/ 1374345 w 1374345"/>
              <a:gd name="connsiteY3" fmla="*/ 1595667 h 1651836"/>
              <a:gd name="connsiteX4" fmla="*/ 1318176 w 1374345"/>
              <a:gd name="connsiteY4" fmla="*/ 1651836 h 1651836"/>
              <a:gd name="connsiteX5" fmla="*/ 56169 w 1374345"/>
              <a:gd name="connsiteY5" fmla="*/ 1651836 h 1651836"/>
              <a:gd name="connsiteX6" fmla="*/ 0 w 1374345"/>
              <a:gd name="connsiteY6" fmla="*/ 1595667 h 1651836"/>
              <a:gd name="connsiteX7" fmla="*/ 0 w 1374345"/>
              <a:gd name="connsiteY7" fmla="*/ 56169 h 1651836"/>
              <a:gd name="connsiteX8" fmla="*/ 56169 w 1374345"/>
              <a:gd name="connsiteY8" fmla="*/ 0 h 165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345" h="1651836">
                <a:moveTo>
                  <a:pt x="56169" y="0"/>
                </a:moveTo>
                <a:lnTo>
                  <a:pt x="1318176" y="0"/>
                </a:lnTo>
                <a:cubicBezTo>
                  <a:pt x="1349197" y="0"/>
                  <a:pt x="1374345" y="25148"/>
                  <a:pt x="1374345" y="56169"/>
                </a:cubicBezTo>
                <a:lnTo>
                  <a:pt x="1374345" y="1595667"/>
                </a:lnTo>
                <a:cubicBezTo>
                  <a:pt x="1374345" y="1626688"/>
                  <a:pt x="1349197" y="1651836"/>
                  <a:pt x="1318176" y="1651836"/>
                </a:cubicBezTo>
                <a:lnTo>
                  <a:pt x="56169" y="1651836"/>
                </a:lnTo>
                <a:cubicBezTo>
                  <a:pt x="25148" y="1651836"/>
                  <a:pt x="0" y="1626688"/>
                  <a:pt x="0" y="1595667"/>
                </a:cubicBezTo>
                <a:lnTo>
                  <a:pt x="0" y="56169"/>
                </a:lnTo>
                <a:cubicBezTo>
                  <a:pt x="0" y="25148"/>
                  <a:pt x="25148" y="0"/>
                  <a:pt x="561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F9B83C-8D3C-93A0-9789-BB88BC7CE4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4461" y="1460232"/>
            <a:ext cx="1374345" cy="1651836"/>
          </a:xfrm>
          <a:custGeom>
            <a:avLst/>
            <a:gdLst>
              <a:gd name="connsiteX0" fmla="*/ 56169 w 1374345"/>
              <a:gd name="connsiteY0" fmla="*/ 0 h 1651836"/>
              <a:gd name="connsiteX1" fmla="*/ 1318176 w 1374345"/>
              <a:gd name="connsiteY1" fmla="*/ 0 h 1651836"/>
              <a:gd name="connsiteX2" fmla="*/ 1374345 w 1374345"/>
              <a:gd name="connsiteY2" fmla="*/ 56169 h 1651836"/>
              <a:gd name="connsiteX3" fmla="*/ 1374345 w 1374345"/>
              <a:gd name="connsiteY3" fmla="*/ 1595667 h 1651836"/>
              <a:gd name="connsiteX4" fmla="*/ 1318176 w 1374345"/>
              <a:gd name="connsiteY4" fmla="*/ 1651836 h 1651836"/>
              <a:gd name="connsiteX5" fmla="*/ 56169 w 1374345"/>
              <a:gd name="connsiteY5" fmla="*/ 1651836 h 1651836"/>
              <a:gd name="connsiteX6" fmla="*/ 0 w 1374345"/>
              <a:gd name="connsiteY6" fmla="*/ 1595667 h 1651836"/>
              <a:gd name="connsiteX7" fmla="*/ 0 w 1374345"/>
              <a:gd name="connsiteY7" fmla="*/ 56169 h 1651836"/>
              <a:gd name="connsiteX8" fmla="*/ 56169 w 1374345"/>
              <a:gd name="connsiteY8" fmla="*/ 0 h 165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345" h="1651836">
                <a:moveTo>
                  <a:pt x="56169" y="0"/>
                </a:moveTo>
                <a:lnTo>
                  <a:pt x="1318176" y="0"/>
                </a:lnTo>
                <a:cubicBezTo>
                  <a:pt x="1349197" y="0"/>
                  <a:pt x="1374345" y="25148"/>
                  <a:pt x="1374345" y="56169"/>
                </a:cubicBezTo>
                <a:lnTo>
                  <a:pt x="1374345" y="1595667"/>
                </a:lnTo>
                <a:cubicBezTo>
                  <a:pt x="1374345" y="1626688"/>
                  <a:pt x="1349197" y="1651836"/>
                  <a:pt x="1318176" y="1651836"/>
                </a:cubicBezTo>
                <a:lnTo>
                  <a:pt x="56169" y="1651836"/>
                </a:lnTo>
                <a:cubicBezTo>
                  <a:pt x="25148" y="1651836"/>
                  <a:pt x="0" y="1626688"/>
                  <a:pt x="0" y="1595667"/>
                </a:cubicBezTo>
                <a:lnTo>
                  <a:pt x="0" y="56169"/>
                </a:lnTo>
                <a:cubicBezTo>
                  <a:pt x="0" y="25148"/>
                  <a:pt x="25148" y="0"/>
                  <a:pt x="561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7B82494-EBC5-1D52-5962-8DBBC00756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0604" y="911805"/>
            <a:ext cx="2137870" cy="2748690"/>
          </a:xfrm>
          <a:custGeom>
            <a:avLst/>
            <a:gdLst>
              <a:gd name="connsiteX0" fmla="*/ 87375 w 2137870"/>
              <a:gd name="connsiteY0" fmla="*/ 0 h 2748690"/>
              <a:gd name="connsiteX1" fmla="*/ 2050495 w 2137870"/>
              <a:gd name="connsiteY1" fmla="*/ 0 h 2748690"/>
              <a:gd name="connsiteX2" fmla="*/ 2137870 w 2137870"/>
              <a:gd name="connsiteY2" fmla="*/ 87375 h 2748690"/>
              <a:gd name="connsiteX3" fmla="*/ 2137870 w 2137870"/>
              <a:gd name="connsiteY3" fmla="*/ 2661315 h 2748690"/>
              <a:gd name="connsiteX4" fmla="*/ 2050495 w 2137870"/>
              <a:gd name="connsiteY4" fmla="*/ 2748690 h 2748690"/>
              <a:gd name="connsiteX5" fmla="*/ 87375 w 2137870"/>
              <a:gd name="connsiteY5" fmla="*/ 2748690 h 2748690"/>
              <a:gd name="connsiteX6" fmla="*/ 0 w 2137870"/>
              <a:gd name="connsiteY6" fmla="*/ 2661315 h 2748690"/>
              <a:gd name="connsiteX7" fmla="*/ 0 w 2137870"/>
              <a:gd name="connsiteY7" fmla="*/ 87375 h 2748690"/>
              <a:gd name="connsiteX8" fmla="*/ 87375 w 2137870"/>
              <a:gd name="connsiteY8" fmla="*/ 0 h 27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870" h="2748690">
                <a:moveTo>
                  <a:pt x="87375" y="0"/>
                </a:moveTo>
                <a:lnTo>
                  <a:pt x="2050495" y="0"/>
                </a:lnTo>
                <a:cubicBezTo>
                  <a:pt x="2098751" y="0"/>
                  <a:pt x="2137870" y="39119"/>
                  <a:pt x="2137870" y="87375"/>
                </a:cubicBezTo>
                <a:lnTo>
                  <a:pt x="2137870" y="2661315"/>
                </a:lnTo>
                <a:cubicBezTo>
                  <a:pt x="2137870" y="2709571"/>
                  <a:pt x="2098751" y="2748690"/>
                  <a:pt x="2050495" y="2748690"/>
                </a:cubicBezTo>
                <a:lnTo>
                  <a:pt x="87375" y="2748690"/>
                </a:lnTo>
                <a:cubicBezTo>
                  <a:pt x="39119" y="2748690"/>
                  <a:pt x="0" y="2709571"/>
                  <a:pt x="0" y="2661315"/>
                </a:cubicBezTo>
                <a:lnTo>
                  <a:pt x="0" y="87375"/>
                </a:lnTo>
                <a:cubicBezTo>
                  <a:pt x="0" y="39119"/>
                  <a:pt x="39119" y="0"/>
                  <a:pt x="8737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39700" dir="8100000" algn="tr" rotWithShape="0">
              <a:prstClr val="black">
                <a:alpha val="45000"/>
              </a:prstClr>
            </a:outerShdw>
          </a:effectLst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771" y="128470"/>
            <a:ext cx="826879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u="none" baseline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771" y="1655520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771" y="2127917"/>
            <a:ext cx="4040188" cy="2276294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92" y="1655520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44892" y="2127917"/>
            <a:ext cx="4041775" cy="2276294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74F12-AA26-4AC8-9962-C36BB8F3255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9.jpg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10.xml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0.xml"/><Relationship Id="rId7" Type="http://schemas.openxmlformats.org/officeDocument/2006/relationships/image" Target="../media/image32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34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0.xml"/><Relationship Id="rId7" Type="http://schemas.openxmlformats.org/officeDocument/2006/relationships/image" Target="../media/image35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44.png"/><Relationship Id="rId18" Type="http://schemas.openxmlformats.org/officeDocument/2006/relationships/image" Target="../media/image450.png"/><Relationship Id="rId3" Type="http://schemas.openxmlformats.org/officeDocument/2006/relationships/slide" Target="slide17.xml"/><Relationship Id="rId21" Type="http://schemas.openxmlformats.org/officeDocument/2006/relationships/image" Target="../media/image460.png"/><Relationship Id="rId7" Type="http://schemas.openxmlformats.org/officeDocument/2006/relationships/image" Target="../media/image41.png"/><Relationship Id="rId12" Type="http://schemas.openxmlformats.org/officeDocument/2006/relationships/image" Target="../media/image43.png"/><Relationship Id="rId17" Type="http://schemas.openxmlformats.org/officeDocument/2006/relationships/slide" Target="slide20.xml"/><Relationship Id="rId2" Type="http://schemas.openxmlformats.org/officeDocument/2006/relationships/image" Target="../media/image40.png"/><Relationship Id="rId16" Type="http://schemas.openxmlformats.org/officeDocument/2006/relationships/image" Target="../media/image45.png"/><Relationship Id="rId20" Type="http://schemas.openxmlformats.org/officeDocument/2006/relationships/slide" Target="slide2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0.xml"/><Relationship Id="rId11" Type="http://schemas.openxmlformats.org/officeDocument/2006/relationships/slide" Target="slide18.xml"/><Relationship Id="rId5" Type="http://schemas.openxmlformats.org/officeDocument/2006/relationships/slide" Target="slide19.xml"/><Relationship Id="rId15" Type="http://schemas.openxmlformats.org/officeDocument/2006/relationships/image" Target="../media/image180.png"/><Relationship Id="rId10" Type="http://schemas.openxmlformats.org/officeDocument/2006/relationships/image" Target="../media/image42.png"/><Relationship Id="rId19" Type="http://schemas.openxmlformats.org/officeDocument/2006/relationships/image" Target="../media/image46.png"/><Relationship Id="rId4" Type="http://schemas.openxmlformats.org/officeDocument/2006/relationships/slide" Target="slide18.xml"/><Relationship Id="rId9" Type="http://schemas.openxmlformats.org/officeDocument/2006/relationships/image" Target="../media/image320.png"/><Relationship Id="rId14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png"/><Relationship Id="rId21" Type="http://schemas.openxmlformats.org/officeDocument/2006/relationships/image" Target="../media/image62.png"/><Relationship Id="rId42" Type="http://schemas.openxmlformats.org/officeDocument/2006/relationships/customXml" Target="../ink/ink23.xml"/><Relationship Id="rId47" Type="http://schemas.openxmlformats.org/officeDocument/2006/relationships/image" Target="../media/image74.png"/><Relationship Id="rId63" Type="http://schemas.openxmlformats.org/officeDocument/2006/relationships/image" Target="../media/image82.png"/><Relationship Id="rId68" Type="http://schemas.openxmlformats.org/officeDocument/2006/relationships/customXml" Target="../ink/ink36.xml"/><Relationship Id="rId84" Type="http://schemas.openxmlformats.org/officeDocument/2006/relationships/image" Target="../media/image92.png"/><Relationship Id="rId89" Type="http://schemas.openxmlformats.org/officeDocument/2006/relationships/customXml" Target="../ink/ink47.xml"/><Relationship Id="rId16" Type="http://schemas.openxmlformats.org/officeDocument/2006/relationships/customXml" Target="../ink/ink9.xml"/><Relationship Id="rId11" Type="http://schemas.openxmlformats.org/officeDocument/2006/relationships/customXml" Target="../ink/ink5.xml"/><Relationship Id="rId32" Type="http://schemas.openxmlformats.org/officeDocument/2006/relationships/customXml" Target="../ink/ink18.xml"/><Relationship Id="rId37" Type="http://schemas.openxmlformats.org/officeDocument/2006/relationships/image" Target="../media/image69.png"/><Relationship Id="rId53" Type="http://schemas.openxmlformats.org/officeDocument/2006/relationships/image" Target="../media/image77.png"/><Relationship Id="rId58" Type="http://schemas.openxmlformats.org/officeDocument/2006/relationships/customXml" Target="../ink/ink31.xml"/><Relationship Id="rId74" Type="http://schemas.openxmlformats.org/officeDocument/2006/relationships/customXml" Target="../ink/ink39.xml"/><Relationship Id="rId79" Type="http://schemas.openxmlformats.org/officeDocument/2006/relationships/image" Target="../media/image90.png"/><Relationship Id="rId102" Type="http://schemas.openxmlformats.org/officeDocument/2006/relationships/customXml" Target="../ink/ink54.xml"/><Relationship Id="rId5" Type="http://schemas.openxmlformats.org/officeDocument/2006/relationships/customXml" Target="../ink/ink2.xml"/><Relationship Id="rId90" Type="http://schemas.openxmlformats.org/officeDocument/2006/relationships/image" Target="../media/image95.png"/><Relationship Id="rId95" Type="http://schemas.openxmlformats.org/officeDocument/2006/relationships/customXml" Target="../ink/ink50.xml"/><Relationship Id="rId22" Type="http://schemas.openxmlformats.org/officeDocument/2006/relationships/customXml" Target="../ink/ink12.xml"/><Relationship Id="rId27" Type="http://schemas.openxmlformats.org/officeDocument/2006/relationships/customXml" Target="../ink/ink15.xml"/><Relationship Id="rId43" Type="http://schemas.openxmlformats.org/officeDocument/2006/relationships/image" Target="../media/image72.png"/><Relationship Id="rId48" Type="http://schemas.openxmlformats.org/officeDocument/2006/relationships/customXml" Target="../ink/ink26.xml"/><Relationship Id="rId64" Type="http://schemas.openxmlformats.org/officeDocument/2006/relationships/customXml" Target="../ink/ink34.xml"/><Relationship Id="rId69" Type="http://schemas.openxmlformats.org/officeDocument/2006/relationships/image" Target="../media/image85.png"/><Relationship Id="rId80" Type="http://schemas.openxmlformats.org/officeDocument/2006/relationships/customXml" Target="../ink/ink42.xml"/><Relationship Id="rId85" Type="http://schemas.openxmlformats.org/officeDocument/2006/relationships/customXml" Target="../ink/ink45.xml"/><Relationship Id="rId12" Type="http://schemas.openxmlformats.org/officeDocument/2006/relationships/image" Target="../media/image59.png"/><Relationship Id="rId17" Type="http://schemas.openxmlformats.org/officeDocument/2006/relationships/image" Target="../media/image60.png"/><Relationship Id="rId33" Type="http://schemas.openxmlformats.org/officeDocument/2006/relationships/image" Target="../media/image67.png"/><Relationship Id="rId38" Type="http://schemas.openxmlformats.org/officeDocument/2006/relationships/customXml" Target="../ink/ink21.xml"/><Relationship Id="rId59" Type="http://schemas.openxmlformats.org/officeDocument/2006/relationships/image" Target="../media/image80.png"/><Relationship Id="rId103" Type="http://schemas.openxmlformats.org/officeDocument/2006/relationships/image" Target="../media/image101.png"/><Relationship Id="rId20" Type="http://schemas.openxmlformats.org/officeDocument/2006/relationships/customXml" Target="../ink/ink11.xml"/><Relationship Id="rId41" Type="http://schemas.openxmlformats.org/officeDocument/2006/relationships/image" Target="../media/image71.png"/><Relationship Id="rId54" Type="http://schemas.openxmlformats.org/officeDocument/2006/relationships/customXml" Target="../ink/ink29.xml"/><Relationship Id="rId62" Type="http://schemas.openxmlformats.org/officeDocument/2006/relationships/customXml" Target="../ink/ink33.xml"/><Relationship Id="rId70" Type="http://schemas.openxmlformats.org/officeDocument/2006/relationships/customXml" Target="../ink/ink37.xml"/><Relationship Id="rId75" Type="http://schemas.openxmlformats.org/officeDocument/2006/relationships/image" Target="../media/image88.png"/><Relationship Id="rId83" Type="http://schemas.openxmlformats.org/officeDocument/2006/relationships/customXml" Target="../ink/ink44.xml"/><Relationship Id="rId88" Type="http://schemas.openxmlformats.org/officeDocument/2006/relationships/image" Target="../media/image94.png"/><Relationship Id="rId91" Type="http://schemas.openxmlformats.org/officeDocument/2006/relationships/customXml" Target="../ink/ink48.xml"/><Relationship Id="rId96" Type="http://schemas.openxmlformats.org/officeDocument/2006/relationships/image" Target="../media/image9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15" Type="http://schemas.openxmlformats.org/officeDocument/2006/relationships/customXml" Target="../ink/ink8.xml"/><Relationship Id="rId23" Type="http://schemas.openxmlformats.org/officeDocument/2006/relationships/image" Target="../media/image63.png"/><Relationship Id="rId28" Type="http://schemas.openxmlformats.org/officeDocument/2006/relationships/image" Target="../media/image65.png"/><Relationship Id="rId36" Type="http://schemas.openxmlformats.org/officeDocument/2006/relationships/customXml" Target="../ink/ink20.xml"/><Relationship Id="rId49" Type="http://schemas.openxmlformats.org/officeDocument/2006/relationships/image" Target="../media/image75.png"/><Relationship Id="rId57" Type="http://schemas.openxmlformats.org/officeDocument/2006/relationships/image" Target="../media/image79.png"/><Relationship Id="rId10" Type="http://schemas.openxmlformats.org/officeDocument/2006/relationships/image" Target="../media/image58.png"/><Relationship Id="rId31" Type="http://schemas.openxmlformats.org/officeDocument/2006/relationships/image" Target="../media/image66.png"/><Relationship Id="rId44" Type="http://schemas.openxmlformats.org/officeDocument/2006/relationships/customXml" Target="../ink/ink24.xml"/><Relationship Id="rId52" Type="http://schemas.openxmlformats.org/officeDocument/2006/relationships/customXml" Target="../ink/ink28.xml"/><Relationship Id="rId60" Type="http://schemas.openxmlformats.org/officeDocument/2006/relationships/customXml" Target="../ink/ink32.xml"/><Relationship Id="rId65" Type="http://schemas.openxmlformats.org/officeDocument/2006/relationships/image" Target="../media/image83.png"/><Relationship Id="rId73" Type="http://schemas.openxmlformats.org/officeDocument/2006/relationships/image" Target="../media/image87.png"/><Relationship Id="rId78" Type="http://schemas.openxmlformats.org/officeDocument/2006/relationships/customXml" Target="../ink/ink41.xml"/><Relationship Id="rId81" Type="http://schemas.openxmlformats.org/officeDocument/2006/relationships/customXml" Target="../ink/ink43.xml"/><Relationship Id="rId86" Type="http://schemas.openxmlformats.org/officeDocument/2006/relationships/image" Target="../media/image93.png"/><Relationship Id="rId94" Type="http://schemas.openxmlformats.org/officeDocument/2006/relationships/image" Target="../media/image97.png"/><Relationship Id="rId99" Type="http://schemas.openxmlformats.org/officeDocument/2006/relationships/image" Target="../media/image99.png"/><Relationship Id="rId101" Type="http://schemas.openxmlformats.org/officeDocument/2006/relationships/image" Target="../media/image100.png"/><Relationship Id="rId4" Type="http://schemas.openxmlformats.org/officeDocument/2006/relationships/image" Target="../media/image55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customXml" Target="../ink/ink10.xml"/><Relationship Id="rId39" Type="http://schemas.openxmlformats.org/officeDocument/2006/relationships/image" Target="../media/image70.png"/><Relationship Id="rId34" Type="http://schemas.openxmlformats.org/officeDocument/2006/relationships/customXml" Target="../ink/ink19.xml"/><Relationship Id="rId50" Type="http://schemas.openxmlformats.org/officeDocument/2006/relationships/customXml" Target="../ink/ink27.xml"/><Relationship Id="rId55" Type="http://schemas.openxmlformats.org/officeDocument/2006/relationships/image" Target="../media/image78.png"/><Relationship Id="rId76" Type="http://schemas.openxmlformats.org/officeDocument/2006/relationships/customXml" Target="../ink/ink40.xml"/><Relationship Id="rId97" Type="http://schemas.openxmlformats.org/officeDocument/2006/relationships/customXml" Target="../ink/ink51.xml"/><Relationship Id="rId104" Type="http://schemas.openxmlformats.org/officeDocument/2006/relationships/customXml" Target="../ink/ink55.xml"/><Relationship Id="rId7" Type="http://schemas.openxmlformats.org/officeDocument/2006/relationships/customXml" Target="../ink/ink3.xml"/><Relationship Id="rId71" Type="http://schemas.openxmlformats.org/officeDocument/2006/relationships/image" Target="../media/image86.png"/><Relationship Id="rId92" Type="http://schemas.openxmlformats.org/officeDocument/2006/relationships/image" Target="../media/image96.png"/><Relationship Id="rId2" Type="http://schemas.openxmlformats.org/officeDocument/2006/relationships/image" Target="../media/image54.jpeg"/><Relationship Id="rId29" Type="http://schemas.openxmlformats.org/officeDocument/2006/relationships/customXml" Target="../ink/ink16.xml"/><Relationship Id="rId24" Type="http://schemas.openxmlformats.org/officeDocument/2006/relationships/customXml" Target="../ink/ink13.xml"/><Relationship Id="rId40" Type="http://schemas.openxmlformats.org/officeDocument/2006/relationships/customXml" Target="../ink/ink22.xml"/><Relationship Id="rId45" Type="http://schemas.openxmlformats.org/officeDocument/2006/relationships/image" Target="../media/image73.png"/><Relationship Id="rId66" Type="http://schemas.openxmlformats.org/officeDocument/2006/relationships/customXml" Target="../ink/ink35.xml"/><Relationship Id="rId87" Type="http://schemas.openxmlformats.org/officeDocument/2006/relationships/customXml" Target="../ink/ink46.xml"/><Relationship Id="rId61" Type="http://schemas.openxmlformats.org/officeDocument/2006/relationships/image" Target="../media/image81.png"/><Relationship Id="rId82" Type="http://schemas.openxmlformats.org/officeDocument/2006/relationships/image" Target="../media/image91.png"/><Relationship Id="rId19" Type="http://schemas.openxmlformats.org/officeDocument/2006/relationships/image" Target="../media/image61.png"/><Relationship Id="rId14" Type="http://schemas.openxmlformats.org/officeDocument/2006/relationships/customXml" Target="../ink/ink7.xml"/><Relationship Id="rId30" Type="http://schemas.openxmlformats.org/officeDocument/2006/relationships/customXml" Target="../ink/ink17.xml"/><Relationship Id="rId35" Type="http://schemas.openxmlformats.org/officeDocument/2006/relationships/image" Target="../media/image68.png"/><Relationship Id="rId56" Type="http://schemas.openxmlformats.org/officeDocument/2006/relationships/customXml" Target="../ink/ink30.xml"/><Relationship Id="rId77" Type="http://schemas.openxmlformats.org/officeDocument/2006/relationships/image" Target="../media/image89.png"/><Relationship Id="rId100" Type="http://schemas.openxmlformats.org/officeDocument/2006/relationships/customXml" Target="../ink/ink53.xml"/><Relationship Id="rId105" Type="http://schemas.openxmlformats.org/officeDocument/2006/relationships/image" Target="../media/image102.png"/><Relationship Id="rId8" Type="http://schemas.openxmlformats.org/officeDocument/2006/relationships/image" Target="../media/image57.png"/><Relationship Id="rId51" Type="http://schemas.openxmlformats.org/officeDocument/2006/relationships/image" Target="../media/image76.png"/><Relationship Id="rId72" Type="http://schemas.openxmlformats.org/officeDocument/2006/relationships/customXml" Target="../ink/ink38.xml"/><Relationship Id="rId93" Type="http://schemas.openxmlformats.org/officeDocument/2006/relationships/customXml" Target="../ink/ink49.xml"/><Relationship Id="rId98" Type="http://schemas.openxmlformats.org/officeDocument/2006/relationships/customXml" Target="../ink/ink52.xml"/><Relationship Id="rId3" Type="http://schemas.openxmlformats.org/officeDocument/2006/relationships/customXml" Target="../ink/ink1.xml"/><Relationship Id="rId25" Type="http://schemas.openxmlformats.org/officeDocument/2006/relationships/customXml" Target="../ink/ink14.xml"/><Relationship Id="rId46" Type="http://schemas.openxmlformats.org/officeDocument/2006/relationships/customXml" Target="../ink/ink25.xml"/><Relationship Id="rId67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-technology.com/" TargetMode="External"/><Relationship Id="rId7" Type="http://schemas.openxmlformats.org/officeDocument/2006/relationships/hyperlink" Target="mailto:https://blog.arabnubia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tutiempo.net/climate" TargetMode="External"/><Relationship Id="rId5" Type="http://schemas.openxmlformats.org/officeDocument/2006/relationships/hyperlink" Target="https://livingatlas.arcgis.com/en" TargetMode="External"/><Relationship Id="rId4" Type="http://schemas.openxmlformats.org/officeDocument/2006/relationships/hyperlink" Target="https://globalwindatlas.info/en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8.jpeg"/><Relationship Id="rId7" Type="http://schemas.openxmlformats.org/officeDocument/2006/relationships/slide" Target="slid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11" Type="http://schemas.openxmlformats.org/officeDocument/2006/relationships/image" Target="../media/image12.jpeg"/><Relationship Id="rId5" Type="http://schemas.openxmlformats.org/officeDocument/2006/relationships/slide" Target="slide4.xml"/><Relationship Id="rId10" Type="http://schemas.openxmlformats.org/officeDocument/2006/relationships/image" Target="../media/image11.jpeg"/><Relationship Id="rId4" Type="http://schemas.openxmlformats.org/officeDocument/2006/relationships/image" Target="../media/image9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.jpeg"/><Relationship Id="rId7" Type="http://schemas.openxmlformats.org/officeDocument/2006/relationships/slide" Target="slide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image" Target="../media/image15.jpeg"/><Relationship Id="rId5" Type="http://schemas.openxmlformats.org/officeDocument/2006/relationships/image" Target="../media/image13.jpeg"/><Relationship Id="rId10" Type="http://schemas.openxmlformats.org/officeDocument/2006/relationships/image" Target="../media/image14.jpeg"/><Relationship Id="rId4" Type="http://schemas.openxmlformats.org/officeDocument/2006/relationships/image" Target="../media/image9.jpeg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slide" Target="slide4.xml"/><Relationship Id="rId12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slide" Target="slide8.xml"/><Relationship Id="rId4" Type="http://schemas.openxmlformats.org/officeDocument/2006/relationships/image" Target="../media/image17.jpeg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4.png"/><Relationship Id="rId3" Type="http://schemas.openxmlformats.org/officeDocument/2006/relationships/image" Target="../media/image17.jpeg"/><Relationship Id="rId7" Type="http://schemas.openxmlformats.org/officeDocument/2006/relationships/slide" Target="slide4.xml"/><Relationship Id="rId12" Type="http://schemas.openxmlformats.org/officeDocument/2006/relationships/image" Target="../media/image2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slide" Target="slide8.xml"/><Relationship Id="rId4" Type="http://schemas.openxmlformats.org/officeDocument/2006/relationships/image" Target="../media/image18.jpeg"/><Relationship Id="rId9" Type="http://schemas.openxmlformats.org/officeDocument/2006/relationships/slide" Target="slide7.xml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8.jpeg"/><Relationship Id="rId7" Type="http://schemas.openxmlformats.org/officeDocument/2006/relationships/slide" Target="slide4.xml"/><Relationship Id="rId12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slide" Target="slide8.xml"/><Relationship Id="rId4" Type="http://schemas.openxmlformats.org/officeDocument/2006/relationships/image" Target="../media/image21.jpeg"/><Relationship Id="rId9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title="Windmills on a field">
            <a:hlinkClick r:id="" action="ppaction://media"/>
            <a:extLst>
              <a:ext uri="{FF2B5EF4-FFF2-40B4-BE49-F238E27FC236}">
                <a16:creationId xmlns:a16="http://schemas.microsoft.com/office/drawing/2014/main" id="{341942F8-F088-FB8A-1DFE-5706E2B45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Graphic 13" descr="Magnifying glass with solid fill">
            <a:extLst>
              <a:ext uri="{FF2B5EF4-FFF2-40B4-BE49-F238E27FC236}">
                <a16:creationId xmlns:a16="http://schemas.microsoft.com/office/drawing/2014/main" id="{75053BB6-C94C-FED8-6B47-0DD4BEA52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080" y="1960930"/>
            <a:ext cx="762611" cy="7626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B8BC17-2948-AB19-F0FC-819B1514C2A4}"/>
              </a:ext>
            </a:extLst>
          </p:cNvPr>
          <p:cNvSpPr txBox="1"/>
          <p:nvPr/>
        </p:nvSpPr>
        <p:spPr>
          <a:xfrm>
            <a:off x="1670605" y="1692642"/>
            <a:ext cx="65672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Suitability of Wind  Farms in Egypt using GIS</a:t>
            </a:r>
          </a:p>
        </p:txBody>
      </p:sp>
    </p:spTree>
    <p:extLst>
      <p:ext uri="{BB962C8B-B14F-4D97-AF65-F5344CB8AC3E}">
        <p14:creationId xmlns:p14="http://schemas.microsoft.com/office/powerpoint/2010/main" val="263979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4A35C-7B15-E93F-B0D4-21AF2A9E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C55360-F311-D5E3-DF1E-4A699D739A29}"/>
              </a:ext>
            </a:extLst>
          </p:cNvPr>
          <p:cNvGrpSpPr/>
          <p:nvPr/>
        </p:nvGrpSpPr>
        <p:grpSpPr>
          <a:xfrm>
            <a:off x="448965" y="0"/>
            <a:ext cx="5030115" cy="5143501"/>
            <a:chOff x="0" y="0"/>
            <a:chExt cx="5030115" cy="51435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5F2974-66BC-D9D0-2B8A-BE6D1EB97EAE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hlinkClick r:id="rId4" action="ppaction://hlinksldjump"/>
              <a:extLst>
                <a:ext uri="{FF2B5EF4-FFF2-40B4-BE49-F238E27FC236}">
                  <a16:creationId xmlns:a16="http://schemas.microsoft.com/office/drawing/2014/main" id="{BF620A92-8FD4-0CD0-22A9-91468804DFED}"/>
                </a:ext>
              </a:extLst>
            </p:cNvPr>
            <p:cNvSpPr/>
            <p:nvPr/>
          </p:nvSpPr>
          <p:spPr>
            <a:xfrm>
              <a:off x="4419295" y="4404211"/>
              <a:ext cx="610820" cy="739290"/>
            </a:xfrm>
            <a:prstGeom prst="roundRect">
              <a:avLst>
                <a:gd name="adj" fmla="val 835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675CEC-3263-C785-8D78-245D2C85B795}"/>
              </a:ext>
            </a:extLst>
          </p:cNvPr>
          <p:cNvGrpSpPr/>
          <p:nvPr/>
        </p:nvGrpSpPr>
        <p:grpSpPr>
          <a:xfrm>
            <a:off x="-3835925" y="-1"/>
            <a:ext cx="5030115" cy="5143500"/>
            <a:chOff x="0" y="0"/>
            <a:chExt cx="5030115" cy="5143500"/>
          </a:xfr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10238A-F968-A11F-DDB5-CCD985EDF354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03DAC59D-4B1E-CC85-935B-D0D857B21191}"/>
                </a:ext>
              </a:extLst>
            </p:cNvPr>
            <p:cNvSpPr/>
            <p:nvPr/>
          </p:nvSpPr>
          <p:spPr>
            <a:xfrm>
              <a:off x="4419295" y="3487981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141017-7EA9-4B43-F878-68EC7E8DE9B9}"/>
              </a:ext>
            </a:extLst>
          </p:cNvPr>
          <p:cNvGrpSpPr/>
          <p:nvPr/>
        </p:nvGrpSpPr>
        <p:grpSpPr>
          <a:xfrm>
            <a:off x="-3979481" y="-2"/>
            <a:ext cx="5030115" cy="5143500"/>
            <a:chOff x="0" y="0"/>
            <a:chExt cx="5030115" cy="5143500"/>
          </a:xfrm>
          <a:solidFill>
            <a:schemeClr val="bg2">
              <a:lumMod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C9087E-89AA-EF4F-0E68-5668A01584D1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1DDAABB7-DF86-F023-64E2-DFE5B1F31807}"/>
                </a:ext>
              </a:extLst>
            </p:cNvPr>
            <p:cNvSpPr/>
            <p:nvPr/>
          </p:nvSpPr>
          <p:spPr>
            <a:xfrm>
              <a:off x="4419295" y="2571752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566527-1297-B113-E91B-C57277DCD1A3}"/>
              </a:ext>
            </a:extLst>
          </p:cNvPr>
          <p:cNvGrpSpPr/>
          <p:nvPr/>
        </p:nvGrpSpPr>
        <p:grpSpPr>
          <a:xfrm>
            <a:off x="-4156021" y="-3"/>
            <a:ext cx="5030115" cy="5143500"/>
            <a:chOff x="0" y="0"/>
            <a:chExt cx="5030115" cy="5143500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583D38-379B-3DDE-9FF6-12269EE29066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D050266C-4AAA-88B3-3B53-CD4DDCAAFFD9}"/>
                </a:ext>
              </a:extLst>
            </p:cNvPr>
            <p:cNvSpPr/>
            <p:nvPr/>
          </p:nvSpPr>
          <p:spPr>
            <a:xfrm>
              <a:off x="4419295" y="1655523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pic>
        <p:nvPicPr>
          <p:cNvPr id="4" name="Picture 3" descr="A map of the wind">
            <a:extLst>
              <a:ext uri="{FF2B5EF4-FFF2-40B4-BE49-F238E27FC236}">
                <a16:creationId xmlns:a16="http://schemas.microsoft.com/office/drawing/2014/main" id="{A2A582FE-6107-E834-B6A0-4A2A93818F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 b="8435"/>
          <a:stretch/>
        </p:blipFill>
        <p:spPr>
          <a:xfrm>
            <a:off x="1130485" y="642462"/>
            <a:ext cx="3646921" cy="2757123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F4FC7B-E3F5-1D64-634A-2D9023CB4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4113" y="1655520"/>
            <a:ext cx="4040188" cy="2276294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Reclassified Wind Speed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1E5D97-01ED-6947-482F-A5E140084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73" y="3463965"/>
            <a:ext cx="3124636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3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FF6693-37A7-A097-1E92-7B87FA753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4A36410-8532-C5C1-C12A-97C56FC7B739}"/>
              </a:ext>
            </a:extLst>
          </p:cNvPr>
          <p:cNvGrpSpPr/>
          <p:nvPr/>
        </p:nvGrpSpPr>
        <p:grpSpPr>
          <a:xfrm>
            <a:off x="448965" y="0"/>
            <a:ext cx="5030115" cy="5143501"/>
            <a:chOff x="0" y="0"/>
            <a:chExt cx="5030115" cy="51435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AB55D2-BD33-D347-47ED-71666F344A92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hlinkClick r:id="rId3" action="ppaction://hlinksldjump"/>
              <a:extLst>
                <a:ext uri="{FF2B5EF4-FFF2-40B4-BE49-F238E27FC236}">
                  <a16:creationId xmlns:a16="http://schemas.microsoft.com/office/drawing/2014/main" id="{7E009C69-A20D-36A0-25DD-9371A616EF96}"/>
                </a:ext>
              </a:extLst>
            </p:cNvPr>
            <p:cNvSpPr/>
            <p:nvPr/>
          </p:nvSpPr>
          <p:spPr>
            <a:xfrm>
              <a:off x="4419295" y="4404211"/>
              <a:ext cx="610820" cy="739290"/>
            </a:xfrm>
            <a:prstGeom prst="roundRect">
              <a:avLst>
                <a:gd name="adj" fmla="val 835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AAC68C-425B-3401-994F-8017C177F03B}"/>
              </a:ext>
            </a:extLst>
          </p:cNvPr>
          <p:cNvGrpSpPr/>
          <p:nvPr/>
        </p:nvGrpSpPr>
        <p:grpSpPr>
          <a:xfrm>
            <a:off x="305410" y="-1"/>
            <a:ext cx="5030115" cy="5143500"/>
            <a:chOff x="0" y="0"/>
            <a:chExt cx="5030115" cy="5143500"/>
          </a:xfr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7AA4F8-E066-4CE3-993D-05F62B3057AC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384F66C8-B98E-22B7-2B0F-67D55B31A4EA}"/>
                </a:ext>
              </a:extLst>
            </p:cNvPr>
            <p:cNvSpPr/>
            <p:nvPr/>
          </p:nvSpPr>
          <p:spPr>
            <a:xfrm>
              <a:off x="4419295" y="3487981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45728E-1105-339B-C226-256682F0608A}"/>
              </a:ext>
            </a:extLst>
          </p:cNvPr>
          <p:cNvGrpSpPr/>
          <p:nvPr/>
        </p:nvGrpSpPr>
        <p:grpSpPr>
          <a:xfrm>
            <a:off x="-3979481" y="-2"/>
            <a:ext cx="5030115" cy="5143500"/>
            <a:chOff x="0" y="0"/>
            <a:chExt cx="5030115" cy="5143500"/>
          </a:xfrm>
          <a:solidFill>
            <a:schemeClr val="bg2">
              <a:lumMod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274F99-0C46-883D-CF92-2B63C9503025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3EC8DBC0-86BD-70B6-9DA1-38580C749E80}"/>
                </a:ext>
              </a:extLst>
            </p:cNvPr>
            <p:cNvSpPr/>
            <p:nvPr/>
          </p:nvSpPr>
          <p:spPr>
            <a:xfrm>
              <a:off x="4419295" y="2571752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8EDAE2-C689-4391-D018-C7DD6F513C4B}"/>
              </a:ext>
            </a:extLst>
          </p:cNvPr>
          <p:cNvGrpSpPr/>
          <p:nvPr/>
        </p:nvGrpSpPr>
        <p:grpSpPr>
          <a:xfrm>
            <a:off x="-4156021" y="-3"/>
            <a:ext cx="5030115" cy="5143500"/>
            <a:chOff x="0" y="0"/>
            <a:chExt cx="5030115" cy="5143500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2639BD-E8B0-ACB8-54B2-DAC233DB8CA9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DF7C3C62-2DED-3CF3-F1AC-6AFEEEFCAFFB}"/>
                </a:ext>
              </a:extLst>
            </p:cNvPr>
            <p:cNvSpPr/>
            <p:nvPr/>
          </p:nvSpPr>
          <p:spPr>
            <a:xfrm>
              <a:off x="4419295" y="1655523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pic>
        <p:nvPicPr>
          <p:cNvPr id="4" name="Picture 3" descr="A map of land cover classification">
            <a:extLst>
              <a:ext uri="{FF2B5EF4-FFF2-40B4-BE49-F238E27FC236}">
                <a16:creationId xmlns:a16="http://schemas.microsoft.com/office/drawing/2014/main" id="{87245DBD-F020-29B6-BC0C-A8410A54E4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7" b="8435"/>
          <a:stretch/>
        </p:blipFill>
        <p:spPr>
          <a:xfrm>
            <a:off x="1074558" y="242234"/>
            <a:ext cx="3600311" cy="265676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718600-F222-0D05-4C91-F929F8950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94" y="2976532"/>
            <a:ext cx="2283371" cy="2044318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E476BEE-E0A0-3F71-44DD-F336094B0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93853" y="1581331"/>
            <a:ext cx="4040188" cy="2276294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 Cover</a:t>
            </a:r>
          </a:p>
        </p:txBody>
      </p:sp>
    </p:spTree>
    <p:extLst>
      <p:ext uri="{BB962C8B-B14F-4D97-AF65-F5344CB8AC3E}">
        <p14:creationId xmlns:p14="http://schemas.microsoft.com/office/powerpoint/2010/main" val="388228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75D09-8D5D-E69E-82EF-F70E923BC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22B171F-9686-5378-737D-AF2708183F9D}"/>
              </a:ext>
            </a:extLst>
          </p:cNvPr>
          <p:cNvGrpSpPr/>
          <p:nvPr/>
        </p:nvGrpSpPr>
        <p:grpSpPr>
          <a:xfrm>
            <a:off x="448965" y="0"/>
            <a:ext cx="5030115" cy="5143501"/>
            <a:chOff x="0" y="0"/>
            <a:chExt cx="5030115" cy="51435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36AEC7D-F5D9-24A6-5112-251D52210D7C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hlinkClick r:id="rId3" action="ppaction://hlinksldjump"/>
              <a:extLst>
                <a:ext uri="{FF2B5EF4-FFF2-40B4-BE49-F238E27FC236}">
                  <a16:creationId xmlns:a16="http://schemas.microsoft.com/office/drawing/2014/main" id="{6B2BCCE7-7342-4E29-817F-36859DF91684}"/>
                </a:ext>
              </a:extLst>
            </p:cNvPr>
            <p:cNvSpPr/>
            <p:nvPr/>
          </p:nvSpPr>
          <p:spPr>
            <a:xfrm>
              <a:off x="4419295" y="4404211"/>
              <a:ext cx="610820" cy="739290"/>
            </a:xfrm>
            <a:prstGeom prst="roundRect">
              <a:avLst>
                <a:gd name="adj" fmla="val 835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30D916D-2C67-8661-E53B-608907A3549C}"/>
              </a:ext>
            </a:extLst>
          </p:cNvPr>
          <p:cNvGrpSpPr/>
          <p:nvPr/>
        </p:nvGrpSpPr>
        <p:grpSpPr>
          <a:xfrm>
            <a:off x="305410" y="-1"/>
            <a:ext cx="5030115" cy="5143500"/>
            <a:chOff x="0" y="0"/>
            <a:chExt cx="5030115" cy="5143500"/>
          </a:xfr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76A5B4-1759-C883-1F3E-A6C802B8478A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1BF059AA-6A0A-C376-42D8-73E4BAAC9EDE}"/>
                </a:ext>
              </a:extLst>
            </p:cNvPr>
            <p:cNvSpPr/>
            <p:nvPr/>
          </p:nvSpPr>
          <p:spPr>
            <a:xfrm>
              <a:off x="4419295" y="3487981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FA124-2777-22B0-0185-5DBB4F79728C}"/>
              </a:ext>
            </a:extLst>
          </p:cNvPr>
          <p:cNvGrpSpPr/>
          <p:nvPr/>
        </p:nvGrpSpPr>
        <p:grpSpPr>
          <a:xfrm>
            <a:off x="152705" y="-2"/>
            <a:ext cx="5030115" cy="5143500"/>
            <a:chOff x="0" y="0"/>
            <a:chExt cx="5030115" cy="5143500"/>
          </a:xfrm>
          <a:solidFill>
            <a:schemeClr val="bg2">
              <a:lumMod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8FE39F-E1B1-E970-9E9B-FCD9F7894A85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E8A195F8-1868-DFC2-6501-EE040ECC5291}"/>
                </a:ext>
              </a:extLst>
            </p:cNvPr>
            <p:cNvSpPr/>
            <p:nvPr/>
          </p:nvSpPr>
          <p:spPr>
            <a:xfrm>
              <a:off x="4419295" y="2571752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0010FC-5F2F-D768-4BEF-99BE9A2C8A3B}"/>
              </a:ext>
            </a:extLst>
          </p:cNvPr>
          <p:cNvGrpSpPr/>
          <p:nvPr/>
        </p:nvGrpSpPr>
        <p:grpSpPr>
          <a:xfrm>
            <a:off x="-4156021" y="-3"/>
            <a:ext cx="5030115" cy="5143500"/>
            <a:chOff x="0" y="0"/>
            <a:chExt cx="5030115" cy="5143500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7C2C82-1295-8825-1F77-EB65E619577B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12D949E8-7793-2F41-DB17-904D585A946D}"/>
                </a:ext>
              </a:extLst>
            </p:cNvPr>
            <p:cNvSpPr/>
            <p:nvPr/>
          </p:nvSpPr>
          <p:spPr>
            <a:xfrm>
              <a:off x="4419295" y="1655523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pic>
        <p:nvPicPr>
          <p:cNvPr id="4" name="Picture 3" descr="A map of egypt with red dots">
            <a:extLst>
              <a:ext uri="{FF2B5EF4-FFF2-40B4-BE49-F238E27FC236}">
                <a16:creationId xmlns:a16="http://schemas.microsoft.com/office/drawing/2014/main" id="{BE8E87F8-B93A-8003-3801-9B2E789185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 b="8435"/>
          <a:stretch/>
        </p:blipFill>
        <p:spPr>
          <a:xfrm>
            <a:off x="925523" y="433880"/>
            <a:ext cx="3595048" cy="30541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73FA2-D36E-2B70-834E-6BAE63166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9689" y="1211686"/>
            <a:ext cx="4040188" cy="2276294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Nature Reserves (2 </a:t>
            </a: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km²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Buffer)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2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3642E-53CD-0D73-CACF-7E826830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308C7D-0D20-BDAD-1B8D-9CBB36DA1CF4}"/>
              </a:ext>
            </a:extLst>
          </p:cNvPr>
          <p:cNvGrpSpPr/>
          <p:nvPr/>
        </p:nvGrpSpPr>
        <p:grpSpPr>
          <a:xfrm>
            <a:off x="448965" y="0"/>
            <a:ext cx="5030115" cy="5143501"/>
            <a:chOff x="0" y="0"/>
            <a:chExt cx="5030115" cy="51435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146DEF-CF3F-9F1A-E8B2-92209D7BDD22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hlinkClick r:id="rId3" action="ppaction://hlinksldjump"/>
              <a:extLst>
                <a:ext uri="{FF2B5EF4-FFF2-40B4-BE49-F238E27FC236}">
                  <a16:creationId xmlns:a16="http://schemas.microsoft.com/office/drawing/2014/main" id="{A8A545A6-0D4D-0C52-C6BA-2344CBA09E3A}"/>
                </a:ext>
              </a:extLst>
            </p:cNvPr>
            <p:cNvSpPr/>
            <p:nvPr/>
          </p:nvSpPr>
          <p:spPr>
            <a:xfrm>
              <a:off x="4419295" y="4404211"/>
              <a:ext cx="610820" cy="739290"/>
            </a:xfrm>
            <a:prstGeom prst="roundRect">
              <a:avLst>
                <a:gd name="adj" fmla="val 835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10032E-1539-76A6-79EB-DB2EFBC09FEF}"/>
              </a:ext>
            </a:extLst>
          </p:cNvPr>
          <p:cNvGrpSpPr/>
          <p:nvPr/>
        </p:nvGrpSpPr>
        <p:grpSpPr>
          <a:xfrm>
            <a:off x="305410" y="-1"/>
            <a:ext cx="5030115" cy="5143500"/>
            <a:chOff x="0" y="0"/>
            <a:chExt cx="5030115" cy="5143500"/>
          </a:xfr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559D51-702D-B909-3FBD-FAD348CD8291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AF92F1B8-FBFD-ECDC-90F4-40A98B7DEB24}"/>
                </a:ext>
              </a:extLst>
            </p:cNvPr>
            <p:cNvSpPr/>
            <p:nvPr/>
          </p:nvSpPr>
          <p:spPr>
            <a:xfrm>
              <a:off x="4419295" y="3487981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48E8CA-7674-44E2-CA50-6CB9E719AE46}"/>
              </a:ext>
            </a:extLst>
          </p:cNvPr>
          <p:cNvGrpSpPr/>
          <p:nvPr/>
        </p:nvGrpSpPr>
        <p:grpSpPr>
          <a:xfrm>
            <a:off x="152705" y="-2"/>
            <a:ext cx="5030115" cy="5143500"/>
            <a:chOff x="0" y="0"/>
            <a:chExt cx="5030115" cy="5143500"/>
          </a:xfrm>
          <a:solidFill>
            <a:schemeClr val="bg2">
              <a:lumMod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7A60FD-0060-7FFE-3B39-D3A4755DF46F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3845BC2B-621D-6B54-FFC1-A5BC54EBD17C}"/>
                </a:ext>
              </a:extLst>
            </p:cNvPr>
            <p:cNvSpPr/>
            <p:nvPr/>
          </p:nvSpPr>
          <p:spPr>
            <a:xfrm>
              <a:off x="4419295" y="2571752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9ED0A8-95CB-4DFE-7BDB-093D0BC81724}"/>
              </a:ext>
            </a:extLst>
          </p:cNvPr>
          <p:cNvGrpSpPr/>
          <p:nvPr/>
        </p:nvGrpSpPr>
        <p:grpSpPr>
          <a:xfrm>
            <a:off x="0" y="-3"/>
            <a:ext cx="5030115" cy="5143500"/>
            <a:chOff x="0" y="0"/>
            <a:chExt cx="5030115" cy="5143500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7F9576-2903-60A8-FF88-ECEF6F656604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A71A15CA-0D51-802B-2B76-73B06126A7B6}"/>
                </a:ext>
              </a:extLst>
            </p:cNvPr>
            <p:cNvSpPr/>
            <p:nvPr/>
          </p:nvSpPr>
          <p:spPr>
            <a:xfrm>
              <a:off x="4419295" y="1655523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pic>
        <p:nvPicPr>
          <p:cNvPr id="4" name="Picture 3" descr="A map of egypt with red dots">
            <a:extLst>
              <a:ext uri="{FF2B5EF4-FFF2-40B4-BE49-F238E27FC236}">
                <a16:creationId xmlns:a16="http://schemas.microsoft.com/office/drawing/2014/main" id="{3EB5B02D-E990-2497-EB4C-32E3ADB0F8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 b="5466"/>
          <a:stretch/>
        </p:blipFill>
        <p:spPr>
          <a:xfrm>
            <a:off x="148129" y="269841"/>
            <a:ext cx="4123035" cy="3218139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D190C721-130B-DA65-65ED-7746606AA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7" y="3624284"/>
            <a:ext cx="3286584" cy="135273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2CBEF44-F912-8AB0-BA76-DE5AFA7DD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1755" y="1256663"/>
            <a:ext cx="4040188" cy="2276294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93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6B25CC-9E34-E97F-0BE8-D165BA0CF7EF}"/>
              </a:ext>
            </a:extLst>
          </p:cNvPr>
          <p:cNvSpPr txBox="1"/>
          <p:nvPr/>
        </p:nvSpPr>
        <p:spPr>
          <a:xfrm>
            <a:off x="601670" y="281175"/>
            <a:ext cx="580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Workflow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8BFB11DB-848C-4FD1-8E6B-0A14D8526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10736" r="306" b="17281"/>
          <a:stretch/>
        </p:blipFill>
        <p:spPr>
          <a:xfrm>
            <a:off x="0" y="1197405"/>
            <a:ext cx="9144000" cy="3359510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07A59EFC-E66C-CA1B-37EE-617639B8E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1301245"/>
            <a:ext cx="2137870" cy="12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6C5D7-624A-AD95-8D5A-C7404AE7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59BD1-F2F7-6743-A671-EA8797B04025}"/>
              </a:ext>
            </a:extLst>
          </p:cNvPr>
          <p:cNvSpPr txBox="1"/>
          <p:nvPr/>
        </p:nvSpPr>
        <p:spPr>
          <a:xfrm>
            <a:off x="601670" y="281175"/>
            <a:ext cx="580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7" name="Picture 6" descr="A map of different stations">
            <a:extLst>
              <a:ext uri="{FF2B5EF4-FFF2-40B4-BE49-F238E27FC236}">
                <a16:creationId xmlns:a16="http://schemas.microsoft.com/office/drawing/2014/main" id="{6090A9E6-E5BE-0EAB-70BD-9A06F9E90A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7" b="5466"/>
          <a:stretch/>
        </p:blipFill>
        <p:spPr>
          <a:xfrm>
            <a:off x="3499688" y="547772"/>
            <a:ext cx="5313312" cy="4047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10E867-D105-0944-D5AD-CA4EF5CA5A26}"/>
              </a:ext>
            </a:extLst>
          </p:cNvPr>
          <p:cNvSpPr txBox="1"/>
          <p:nvPr/>
        </p:nvSpPr>
        <p:spPr>
          <a:xfrm>
            <a:off x="143555" y="1350110"/>
            <a:ext cx="305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Highly Suitable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19DCB-AEEB-D5EA-83E7-48C76BBDDB33}"/>
              </a:ext>
            </a:extLst>
          </p:cNvPr>
          <p:cNvSpPr txBox="1"/>
          <p:nvPr/>
        </p:nvSpPr>
        <p:spPr>
          <a:xfrm>
            <a:off x="296260" y="1808225"/>
            <a:ext cx="2901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Gulf of Suez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Gabal El-Zeit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4E311-DA74-A215-612F-6754A67FD71E}"/>
              </a:ext>
            </a:extLst>
          </p:cNvPr>
          <p:cNvSpPr txBox="1"/>
          <p:nvPr/>
        </p:nvSpPr>
        <p:spPr>
          <a:xfrm>
            <a:off x="143555" y="2877160"/>
            <a:ext cx="305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Suitable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F43C4-2CCC-D39A-3B6A-54764C611230}"/>
              </a:ext>
            </a:extLst>
          </p:cNvPr>
          <p:cNvSpPr txBox="1"/>
          <p:nvPr/>
        </p:nvSpPr>
        <p:spPr>
          <a:xfrm>
            <a:off x="331000" y="3480880"/>
            <a:ext cx="2901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 Bakr</a:t>
            </a:r>
          </a:p>
        </p:txBody>
      </p:sp>
    </p:spTree>
    <p:extLst>
      <p:ext uri="{BB962C8B-B14F-4D97-AF65-F5344CB8AC3E}">
        <p14:creationId xmlns:p14="http://schemas.microsoft.com/office/powerpoint/2010/main" val="400486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4A977-7940-484B-467A-C8524B12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8CB0A6-E1A3-CB86-7D36-56C5BAF98E0A}"/>
              </a:ext>
            </a:extLst>
          </p:cNvPr>
          <p:cNvCxnSpPr>
            <a:cxnSpLocks/>
          </p:cNvCxnSpPr>
          <p:nvPr/>
        </p:nvCxnSpPr>
        <p:spPr>
          <a:xfrm>
            <a:off x="1059785" y="2571749"/>
            <a:ext cx="70244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A44860-39C2-B1A6-D673-99367D8A24F0}"/>
              </a:ext>
            </a:extLst>
          </p:cNvPr>
          <p:cNvSpPr txBox="1"/>
          <p:nvPr/>
        </p:nvSpPr>
        <p:spPr>
          <a:xfrm>
            <a:off x="601670" y="374310"/>
            <a:ext cx="7177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 for identif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most suitable location for new wind power station</a:t>
            </a:r>
          </a:p>
          <a:p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hlinkClick r:id="rId3" action="ppaction://hlinksldjump"/>
            <a:extLst>
              <a:ext uri="{FF2B5EF4-FFF2-40B4-BE49-F238E27FC236}">
                <a16:creationId xmlns:a16="http://schemas.microsoft.com/office/drawing/2014/main" id="{5CB474DB-D70E-F44B-06D8-DCA16064599C}"/>
              </a:ext>
            </a:extLst>
          </p:cNvPr>
          <p:cNvSpPr/>
          <p:nvPr/>
        </p:nvSpPr>
        <p:spPr>
          <a:xfrm>
            <a:off x="1059785" y="2495397"/>
            <a:ext cx="152705" cy="15270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36" name="Oval 35">
            <a:hlinkClick r:id="rId4" action="ppaction://hlinksldjump"/>
            <a:extLst>
              <a:ext uri="{FF2B5EF4-FFF2-40B4-BE49-F238E27FC236}">
                <a16:creationId xmlns:a16="http://schemas.microsoft.com/office/drawing/2014/main" id="{3E386624-0541-C998-D3FE-9462580B986D}"/>
              </a:ext>
            </a:extLst>
          </p:cNvPr>
          <p:cNvSpPr/>
          <p:nvPr/>
        </p:nvSpPr>
        <p:spPr>
          <a:xfrm>
            <a:off x="2586835" y="2495397"/>
            <a:ext cx="152705" cy="15270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37" name="Oval 36">
            <a:hlinkClick r:id="rId5" action="ppaction://hlinksldjump"/>
            <a:extLst>
              <a:ext uri="{FF2B5EF4-FFF2-40B4-BE49-F238E27FC236}">
                <a16:creationId xmlns:a16="http://schemas.microsoft.com/office/drawing/2014/main" id="{48CCF268-4103-5536-07A4-BBBEA78C2235}"/>
              </a:ext>
            </a:extLst>
          </p:cNvPr>
          <p:cNvSpPr/>
          <p:nvPr/>
        </p:nvSpPr>
        <p:spPr>
          <a:xfrm>
            <a:off x="4419295" y="2495397"/>
            <a:ext cx="152705" cy="15270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4" name="Oval 3">
            <a:hlinkClick r:id="rId6" action="ppaction://hlinksldjump"/>
            <a:extLst>
              <a:ext uri="{FF2B5EF4-FFF2-40B4-BE49-F238E27FC236}">
                <a16:creationId xmlns:a16="http://schemas.microsoft.com/office/drawing/2014/main" id="{C82D0697-8034-0338-9382-6F5BD7845AF5}"/>
              </a:ext>
            </a:extLst>
          </p:cNvPr>
          <p:cNvSpPr/>
          <p:nvPr/>
        </p:nvSpPr>
        <p:spPr>
          <a:xfrm>
            <a:off x="6099050" y="2495397"/>
            <a:ext cx="152705" cy="15270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2EC330-3664-9A34-DDB1-91D7F064F7E8}"/>
              </a:ext>
            </a:extLst>
          </p:cNvPr>
          <p:cNvSpPr/>
          <p:nvPr/>
        </p:nvSpPr>
        <p:spPr>
          <a:xfrm>
            <a:off x="7931510" y="2495397"/>
            <a:ext cx="152705" cy="15270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E3570C78-05CA-6F43-43B8-F27DD04B64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562241"/>
                  </p:ext>
                </p:extLst>
              </p:nvPr>
            </p:nvGraphicFramePr>
            <p:xfrm>
              <a:off x="219907" y="2773706"/>
              <a:ext cx="1832460" cy="1030758"/>
            </p:xfrm>
            <a:graphic>
              <a:graphicData uri="http://schemas.microsoft.com/office/powerpoint/2016/slidezoom">
                <pslz:sldZm>
                  <pslz:sldZmObj sldId="275" cId="3563719385">
                    <pslz:zmPr id="{EB4B3FCC-050A-4874-B540-9010B29BCBB2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2460" cy="103075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3570C78-05CA-6F43-43B8-F27DD04B64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907" y="2773706"/>
                <a:ext cx="1832460" cy="1030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CFE31FC2-DB65-FA15-AADF-68E876BACE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5613759"/>
                  </p:ext>
                </p:extLst>
              </p:nvPr>
            </p:nvGraphicFramePr>
            <p:xfrm>
              <a:off x="1785133" y="1381984"/>
              <a:ext cx="1756108" cy="987811"/>
            </p:xfrm>
            <a:graphic>
              <a:graphicData uri="http://schemas.microsoft.com/office/powerpoint/2016/slidezoom">
                <pslz:sldZm>
                  <pslz:sldZmObj sldId="280" cId="2426572398">
                    <pslz:zmPr id="{F76642D8-14A9-494E-A76C-6831C86995DB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6108" cy="9878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FE31FC2-DB65-FA15-AADF-68E876BACE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85133" y="1381984"/>
                <a:ext cx="1756108" cy="987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F32311CE-45ED-972F-73A1-2DDABD5A3C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0637001"/>
                  </p:ext>
                </p:extLst>
              </p:nvPr>
            </p:nvGraphicFramePr>
            <p:xfrm>
              <a:off x="3579417" y="2773706"/>
              <a:ext cx="1832460" cy="1030759"/>
            </p:xfrm>
            <a:graphic>
              <a:graphicData uri="http://schemas.microsoft.com/office/powerpoint/2016/slidezoom">
                <pslz:sldZm>
                  <pslz:sldZmObj sldId="276" cId="2694969085">
                    <pslz:zmPr id="{141D95E2-B7BA-40DB-A1D6-70DFAAD27BE9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2460" cy="103075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32311CE-45ED-972F-73A1-2DDABD5A3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79417" y="2773706"/>
                <a:ext cx="1832460" cy="1030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A80E774-CAD4-256D-7EF8-1590032126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4380895"/>
                  </p:ext>
                </p:extLst>
              </p:nvPr>
            </p:nvGraphicFramePr>
            <p:xfrm>
              <a:off x="5297348" y="1381983"/>
              <a:ext cx="1756108" cy="987811"/>
            </p:xfrm>
            <a:graphic>
              <a:graphicData uri="http://schemas.microsoft.com/office/powerpoint/2016/slidezoom">
                <pslz:sldZm>
                  <pslz:sldZmObj sldId="278" cId="3074914984">
                    <pslz:zmPr id="{923DAC38-679C-44F9-8204-F3437E25E1F7}" returnToParent="0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6108" cy="9878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AA80E774-CAD4-256D-7EF8-1590032126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7348" y="1381983"/>
                <a:ext cx="1756108" cy="987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09B89DFD-6FE5-E1CE-951B-23FC6F61C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7793522"/>
                  </p:ext>
                </p:extLst>
              </p:nvPr>
            </p:nvGraphicFramePr>
            <p:xfrm>
              <a:off x="7103290" y="2769187"/>
              <a:ext cx="1820803" cy="1024202"/>
            </p:xfrm>
            <a:graphic>
              <a:graphicData uri="http://schemas.microsoft.com/office/powerpoint/2016/slidezoom">
                <pslz:sldZm>
                  <pslz:sldZmObj sldId="279" cId="3009401054">
                    <pslz:zmPr id="{A5EE049F-456B-41EB-9BE8-C64CDA45574E}" returnToParent="0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0803" cy="102420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09B89DFD-6FE5-E1CE-951B-23FC6F61C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03290" y="2769187"/>
                <a:ext cx="1820803" cy="10242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3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2D41B-1965-2B13-EF7C-16A46D23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14825-31F0-31FB-535E-7E3AC06BC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051" y="2266340"/>
            <a:ext cx="4040188" cy="227629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Wind Speed reclassified </a:t>
            </a:r>
          </a:p>
        </p:txBody>
      </p:sp>
      <p:pic>
        <p:nvPicPr>
          <p:cNvPr id="20" name="Picture 19" descr="A map of the wind">
            <a:extLst>
              <a:ext uri="{FF2B5EF4-FFF2-40B4-BE49-F238E27FC236}">
                <a16:creationId xmlns:a16="http://schemas.microsoft.com/office/drawing/2014/main" id="{7756ECF4-0772-92BB-72B3-5C60B562F1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 b="8435"/>
          <a:stretch/>
        </p:blipFill>
        <p:spPr>
          <a:xfrm>
            <a:off x="3503065" y="501986"/>
            <a:ext cx="5344675" cy="40406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B796F9-B8A4-C95E-5C70-382A49312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0" y="3029865"/>
            <a:ext cx="3124636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B86-55E9-0010-5E40-ACA14A5A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70BFE-2384-BBEA-0F5C-C547D173F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5" y="1960930"/>
            <a:ext cx="4040188" cy="227629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Distance from Nature Reserves (2 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km² </a:t>
            </a:r>
            <a:r>
              <a:rPr lang="en-US" dirty="0">
                <a:solidFill>
                  <a:schemeClr val="tx1"/>
                </a:solidFill>
              </a:rPr>
              <a:t>Buffer)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egypt with red dots">
            <a:extLst>
              <a:ext uri="{FF2B5EF4-FFF2-40B4-BE49-F238E27FC236}">
                <a16:creationId xmlns:a16="http://schemas.microsoft.com/office/drawing/2014/main" id="{AED27A7E-5BCC-0D44-DFD7-0F26181DEC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 b="8435"/>
          <a:stretch/>
        </p:blipFill>
        <p:spPr>
          <a:xfrm>
            <a:off x="3350360" y="433880"/>
            <a:ext cx="5330180" cy="40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FCA95-6B19-9885-F6A0-7E461BEB4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C58A-71DC-8959-452C-E3CE8CA98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6260" y="1350110"/>
            <a:ext cx="4040188" cy="227629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 Cover</a:t>
            </a:r>
          </a:p>
        </p:txBody>
      </p:sp>
      <p:pic>
        <p:nvPicPr>
          <p:cNvPr id="3" name="Picture 2" descr="A map of land cover classification">
            <a:extLst>
              <a:ext uri="{FF2B5EF4-FFF2-40B4-BE49-F238E27FC236}">
                <a16:creationId xmlns:a16="http://schemas.microsoft.com/office/drawing/2014/main" id="{B6CD90A1-9788-01B1-985D-27570170B8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7" b="8435"/>
          <a:stretch/>
        </p:blipFill>
        <p:spPr>
          <a:xfrm>
            <a:off x="3197655" y="281174"/>
            <a:ext cx="5361045" cy="395605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086012-E728-B30D-3647-36E6EF82F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2" y="2499796"/>
            <a:ext cx="263879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25" y="128470"/>
            <a:ext cx="8354094" cy="7635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18" y="1197405"/>
            <a:ext cx="8774963" cy="32801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the past two decades, Egypt has aimed to reduce its reliance on fossil fuels and shift toward clean energy sources 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renewable energy still contributes only 12-15% of the country’s electricity, which is low considering Egypt’s strong wind and year-round solar potential 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24E64-AEA3-52A9-0E5B-1309569B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5CFB1-1F5A-A25B-625A-5395872C1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05" y="2194863"/>
            <a:ext cx="4040188" cy="227629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Slope </a:t>
            </a:r>
          </a:p>
        </p:txBody>
      </p:sp>
      <p:pic>
        <p:nvPicPr>
          <p:cNvPr id="3" name="Picture 2" descr="A map of egypt with red dots">
            <a:extLst>
              <a:ext uri="{FF2B5EF4-FFF2-40B4-BE49-F238E27FC236}">
                <a16:creationId xmlns:a16="http://schemas.microsoft.com/office/drawing/2014/main" id="{D0CAEAE7-33F0-0BF7-38E3-C8C8C7FC4F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 b="5466"/>
          <a:stretch/>
        </p:blipFill>
        <p:spPr>
          <a:xfrm>
            <a:off x="3655770" y="180867"/>
            <a:ext cx="5160607" cy="402799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A34BEC-6D50-A915-1B1C-1B43886C4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3" y="3059984"/>
            <a:ext cx="328658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1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624BF-1255-2F52-4A49-E976E82B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321BB5-F954-5B41-F64E-9973C3DC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05" y="2194863"/>
            <a:ext cx="4040188" cy="227629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Distance from current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farms </a:t>
            </a:r>
          </a:p>
        </p:txBody>
      </p:sp>
      <p:pic>
        <p:nvPicPr>
          <p:cNvPr id="8" name="Picture 7" descr="A map of different colors">
            <a:extLst>
              <a:ext uri="{FF2B5EF4-FFF2-40B4-BE49-F238E27FC236}">
                <a16:creationId xmlns:a16="http://schemas.microsoft.com/office/drawing/2014/main" id="{94A576CC-C22C-7D40-1645-3FCB64567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" b="8435"/>
          <a:stretch/>
        </p:blipFill>
        <p:spPr>
          <a:xfrm>
            <a:off x="3808475" y="693528"/>
            <a:ext cx="5053430" cy="38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A169E-3F53-0D83-EC9F-ABD1132B8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5715E5-C1EC-4E7F-387E-1F7EE847CDEC}"/>
              </a:ext>
            </a:extLst>
          </p:cNvPr>
          <p:cNvSpPr txBox="1"/>
          <p:nvPr/>
        </p:nvSpPr>
        <p:spPr>
          <a:xfrm>
            <a:off x="601670" y="281175"/>
            <a:ext cx="580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Workflow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6F9D2B1B-6F0B-2495-D346-41183B1D7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4" b="10994"/>
          <a:stretch/>
        </p:blipFill>
        <p:spPr>
          <a:xfrm>
            <a:off x="0" y="1197405"/>
            <a:ext cx="9144000" cy="3512215"/>
          </a:xfrm>
          <a:prstGeom prst="rect">
            <a:avLst/>
          </a:prstGeom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B1835D90-1131-BC22-F008-00FFCA7D4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80" y="1226285"/>
            <a:ext cx="1905178" cy="13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5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C7B78-BEC0-A9DC-F3B9-728911D3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8C70E-71EC-5D10-E7AE-459564B6A9B9}"/>
              </a:ext>
            </a:extLst>
          </p:cNvPr>
          <p:cNvSpPr txBox="1"/>
          <p:nvPr/>
        </p:nvSpPr>
        <p:spPr>
          <a:xfrm>
            <a:off x="601670" y="281175"/>
            <a:ext cx="5802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 descr="A map of a power station">
            <a:extLst>
              <a:ext uri="{FF2B5EF4-FFF2-40B4-BE49-F238E27FC236}">
                <a16:creationId xmlns:a16="http://schemas.microsoft.com/office/drawing/2014/main" id="{E551980C-2013-35C8-86DB-06DB0DB7F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7" b="8435"/>
          <a:stretch/>
        </p:blipFill>
        <p:spPr>
          <a:xfrm>
            <a:off x="3503065" y="804395"/>
            <a:ext cx="5292170" cy="390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AD701-69B0-60D2-350A-398C4E7D22A2}"/>
              </a:ext>
            </a:extLst>
          </p:cNvPr>
          <p:cNvGrpSpPr/>
          <p:nvPr/>
        </p:nvGrpSpPr>
        <p:grpSpPr>
          <a:xfrm>
            <a:off x="4381861" y="3185246"/>
            <a:ext cx="1817981" cy="891471"/>
            <a:chOff x="4381861" y="3185246"/>
            <a:chExt cx="1817981" cy="8914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E47BBDA-49E7-1BB8-00AD-8FA31B431678}"/>
                </a:ext>
              </a:extLst>
            </p:cNvPr>
            <p:cNvSpPr/>
            <p:nvPr/>
          </p:nvSpPr>
          <p:spPr>
            <a:xfrm>
              <a:off x="5589022" y="3825068"/>
              <a:ext cx="610820" cy="152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0FF0E2-27F9-3460-0140-E9C255886A7C}"/>
                </a:ext>
              </a:extLst>
            </p:cNvPr>
            <p:cNvSpPr/>
            <p:nvPr/>
          </p:nvSpPr>
          <p:spPr>
            <a:xfrm rot="3634553">
              <a:off x="5549546" y="3379238"/>
              <a:ext cx="416505" cy="1890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963544-69E7-C315-E82E-18E9C8741450}"/>
                </a:ext>
              </a:extLst>
            </p:cNvPr>
            <p:cNvSpPr/>
            <p:nvPr/>
          </p:nvSpPr>
          <p:spPr>
            <a:xfrm rot="1881176">
              <a:off x="5108780" y="3185246"/>
              <a:ext cx="458115" cy="152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89C9FC-5F21-1402-5F77-A06C9DD57783}"/>
                </a:ext>
              </a:extLst>
            </p:cNvPr>
            <p:cNvSpPr/>
            <p:nvPr/>
          </p:nvSpPr>
          <p:spPr>
            <a:xfrm>
              <a:off x="4381861" y="3878828"/>
              <a:ext cx="380278" cy="1978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D39CD0-376E-162B-1EBA-2CE397F9C710}"/>
              </a:ext>
            </a:extLst>
          </p:cNvPr>
          <p:cNvSpPr txBox="1"/>
          <p:nvPr/>
        </p:nvSpPr>
        <p:spPr>
          <a:xfrm>
            <a:off x="143555" y="1516744"/>
            <a:ext cx="32068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, the most suitable locations for establishing new wind farms are identified in El Wadi Al Gadid Governorate :</a:t>
            </a:r>
          </a:p>
          <a:p>
            <a:endParaRPr 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 Aswan</a:t>
            </a:r>
          </a:p>
          <a:p>
            <a:pPr marL="36576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Kharga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El Dakhla Oases</a:t>
            </a:r>
          </a:p>
          <a:p>
            <a:pPr marL="36576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eastern of</a:t>
            </a:r>
            <a:r>
              <a:rPr lang="ar-S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Gilf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Kebir Plateau 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90C7C-9507-E5A5-76B2-1F599A2BA151}"/>
              </a:ext>
            </a:extLst>
          </p:cNvPr>
          <p:cNvGrpSpPr/>
          <p:nvPr/>
        </p:nvGrpSpPr>
        <p:grpSpPr>
          <a:xfrm>
            <a:off x="7565940" y="3109800"/>
            <a:ext cx="1128600" cy="592200"/>
            <a:chOff x="7565940" y="3109800"/>
            <a:chExt cx="1128600" cy="592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047EE16-D114-7FAC-7204-BA3CF7A7E2B5}"/>
                    </a:ext>
                  </a:extLst>
                </p14:cNvPr>
                <p14:cNvContentPartPr/>
                <p14:nvPr/>
              </p14:nvContentPartPr>
              <p14:xfrm>
                <a:off x="7930980" y="3325080"/>
                <a:ext cx="508320" cy="23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047EE16-D114-7FAC-7204-BA3CF7A7E2B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7980" y="2947440"/>
                  <a:ext cx="63396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B8A8B1-EE72-8C7A-845D-F7BBF7B0D78D}"/>
                    </a:ext>
                  </a:extLst>
                </p14:cNvPr>
                <p14:cNvContentPartPr/>
                <p14:nvPr/>
              </p14:nvContentPartPr>
              <p14:xfrm>
                <a:off x="8334180" y="338592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B8A8B1-EE72-8C7A-845D-F7BBF7B0D7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71180" y="3008280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F77BF0-DD3B-1E05-4A66-0EC811FC5CC3}"/>
                    </a:ext>
                  </a:extLst>
                </p14:cNvPr>
                <p14:cNvContentPartPr/>
                <p14:nvPr/>
              </p14:nvContentPartPr>
              <p14:xfrm>
                <a:off x="7565940" y="3109800"/>
                <a:ext cx="1128600" cy="59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AF77BF0-DD3B-1E05-4A66-0EC811FC5CC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02940" y="2731800"/>
                  <a:ext cx="1254240" cy="134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5304C0-63A2-68A8-462F-65CFB8D8E001}"/>
                  </a:ext>
                </a:extLst>
              </p14:cNvPr>
              <p14:cNvContentPartPr/>
              <p14:nvPr/>
            </p14:nvContentPartPr>
            <p14:xfrm>
              <a:off x="7698420" y="3175320"/>
              <a:ext cx="283680" cy="564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5304C0-63A2-68A8-462F-65CFB8D8E0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35420" y="3112680"/>
                <a:ext cx="40932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759436-E46C-3EC2-1990-822764BDECE2}"/>
                  </a:ext>
                </a:extLst>
              </p14:cNvPr>
              <p14:cNvContentPartPr/>
              <p14:nvPr/>
            </p14:nvContentPartPr>
            <p14:xfrm>
              <a:off x="7753140" y="316704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759436-E46C-3EC2-1990-822764BDEC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90140" y="3104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AE26DB8-67A1-E3FD-69EE-E0BD9287903F}"/>
                  </a:ext>
                </a:extLst>
              </p14:cNvPr>
              <p14:cNvContentPartPr/>
              <p14:nvPr/>
            </p14:nvContentPartPr>
            <p14:xfrm>
              <a:off x="7676820" y="318576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AE26DB8-67A1-E3FD-69EE-E0BD928790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14180" y="312312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0F27E94-D322-314E-6426-BCB544410196}"/>
              </a:ext>
            </a:extLst>
          </p:cNvPr>
          <p:cNvGrpSpPr/>
          <p:nvPr/>
        </p:nvGrpSpPr>
        <p:grpSpPr>
          <a:xfrm>
            <a:off x="7653060" y="3319320"/>
            <a:ext cx="892440" cy="810000"/>
            <a:chOff x="7653060" y="3319320"/>
            <a:chExt cx="892440" cy="81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A47FA1-A332-7359-D2C5-F78D9BE5AE95}"/>
                    </a:ext>
                  </a:extLst>
                </p14:cNvPr>
                <p14:cNvContentPartPr/>
                <p14:nvPr/>
              </p14:nvContentPartPr>
              <p14:xfrm>
                <a:off x="7653060" y="3524160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A47FA1-A332-7359-D2C5-F78D9BE5AE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90060" y="34611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D0073B-24C1-A67C-4DAC-4AA4B3578B3C}"/>
                    </a:ext>
                  </a:extLst>
                </p14:cNvPr>
                <p14:cNvContentPartPr/>
                <p14:nvPr/>
              </p14:nvContentPartPr>
              <p14:xfrm>
                <a:off x="7657740" y="379560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D0073B-24C1-A67C-4DAC-4AA4B3578B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95100" y="37326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6D8C24-3518-093D-67F7-5C294EFBB71F}"/>
                    </a:ext>
                  </a:extLst>
                </p14:cNvPr>
                <p14:cNvContentPartPr/>
                <p14:nvPr/>
              </p14:nvContentPartPr>
              <p14:xfrm>
                <a:off x="7672140" y="3890640"/>
                <a:ext cx="360" cy="22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6D8C24-3518-093D-67F7-5C294EFBB7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09140" y="3828000"/>
                  <a:ext cx="126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97FA5F-184B-B2A6-65DB-DC49BFD16CD4}"/>
                    </a:ext>
                  </a:extLst>
                </p14:cNvPr>
                <p14:cNvContentPartPr/>
                <p14:nvPr/>
              </p14:nvContentPartPr>
              <p14:xfrm>
                <a:off x="7672140" y="4017720"/>
                <a:ext cx="24840" cy="3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97FA5F-184B-B2A6-65DB-DC49BFD16C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09140" y="3954720"/>
                  <a:ext cx="150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E7A629-42BF-CE01-7832-EAD16039B729}"/>
                    </a:ext>
                  </a:extLst>
                </p14:cNvPr>
                <p14:cNvContentPartPr/>
                <p14:nvPr/>
              </p14:nvContentPartPr>
              <p14:xfrm>
                <a:off x="7762500" y="3789480"/>
                <a:ext cx="19440" cy="9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E7A629-42BF-CE01-7832-EAD16039B7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9860" y="3726480"/>
                  <a:ext cx="145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7597DA-9F5C-E1FA-CE4F-3D90D7D1078F}"/>
                    </a:ext>
                  </a:extLst>
                </p14:cNvPr>
                <p14:cNvContentPartPr/>
                <p14:nvPr/>
              </p14:nvContentPartPr>
              <p14:xfrm>
                <a:off x="7762140" y="3957600"/>
                <a:ext cx="10440" cy="115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7597DA-9F5C-E1FA-CE4F-3D90D7D107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99500" y="3894600"/>
                  <a:ext cx="136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5A4278-DF10-7282-D152-BDBC0CDE26DE}"/>
                    </a:ext>
                  </a:extLst>
                </p14:cNvPr>
                <p14:cNvContentPartPr/>
                <p14:nvPr/>
              </p14:nvContentPartPr>
              <p14:xfrm>
                <a:off x="7762500" y="412896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5A4278-DF10-7282-D152-BDBC0CDE26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99860" y="4065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1FEECC-4F55-242C-B323-61C1C6DF3BC4}"/>
                    </a:ext>
                  </a:extLst>
                </p14:cNvPr>
                <p14:cNvContentPartPr/>
                <p14:nvPr/>
              </p14:nvContentPartPr>
              <p14:xfrm>
                <a:off x="7714980" y="3746280"/>
                <a:ext cx="504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1FEECC-4F55-242C-B323-61C1C6DF3B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52340" y="3683280"/>
                  <a:ext cx="130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5C5D4A-A120-C9C9-6103-F73153E640D9}"/>
                    </a:ext>
                  </a:extLst>
                </p14:cNvPr>
                <p14:cNvContentPartPr/>
                <p14:nvPr/>
              </p14:nvContentPartPr>
              <p14:xfrm>
                <a:off x="7714980" y="3669960"/>
                <a:ext cx="360" cy="6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5C5D4A-A120-C9C9-6103-F73153E640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51980" y="3607320"/>
                  <a:ext cx="126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4D8615-4F6B-B5BB-3F90-A5177780B977}"/>
                    </a:ext>
                  </a:extLst>
                </p14:cNvPr>
                <p14:cNvContentPartPr/>
                <p14:nvPr/>
              </p14:nvContentPartPr>
              <p14:xfrm>
                <a:off x="7714980" y="362424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4D8615-4F6B-B5BB-3F90-A5177780B9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51980" y="35612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09E6CD-CA4B-DAD1-A748-54718752C907}"/>
                    </a:ext>
                  </a:extLst>
                </p14:cNvPr>
                <p14:cNvContentPartPr/>
                <p14:nvPr/>
              </p14:nvContentPartPr>
              <p14:xfrm>
                <a:off x="8223660" y="3490680"/>
                <a:ext cx="108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09E6CD-CA4B-DAD1-A748-54718752C9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61020" y="3428040"/>
                  <a:ext cx="126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EC2AE6-FBFB-7712-D6E6-DE1367ED88DB}"/>
                    </a:ext>
                  </a:extLst>
                </p14:cNvPr>
                <p14:cNvContentPartPr/>
                <p14:nvPr/>
              </p14:nvContentPartPr>
              <p14:xfrm>
                <a:off x="8091900" y="3475560"/>
                <a:ext cx="71280" cy="15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EC2AE6-FBFB-7712-D6E6-DE1367ED88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28900" y="3412920"/>
                  <a:ext cx="196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8D25EB-5166-0FA6-59A0-20824797FE84}"/>
                    </a:ext>
                  </a:extLst>
                </p14:cNvPr>
                <p14:cNvContentPartPr/>
                <p14:nvPr/>
              </p14:nvContentPartPr>
              <p14:xfrm>
                <a:off x="8045820" y="3373680"/>
                <a:ext cx="487800" cy="84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8D25EB-5166-0FA6-59A0-20824797FE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82820" y="3310680"/>
                  <a:ext cx="613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806B860-0335-45EA-18F2-F02AAD793C44}"/>
                    </a:ext>
                  </a:extLst>
                </p14:cNvPr>
                <p14:cNvContentPartPr/>
                <p14:nvPr/>
              </p14:nvContentPartPr>
              <p14:xfrm>
                <a:off x="8424540" y="3358200"/>
                <a:ext cx="12600" cy="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806B860-0335-45EA-18F2-F02AAD793C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1900" y="3295560"/>
                  <a:ext cx="138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51DF8AC-7798-F143-4349-98C93E594B2E}"/>
                    </a:ext>
                  </a:extLst>
                </p14:cNvPr>
                <p14:cNvContentPartPr/>
                <p14:nvPr/>
              </p14:nvContentPartPr>
              <p14:xfrm>
                <a:off x="8428500" y="3414360"/>
                <a:ext cx="39600" cy="189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51DF8AC-7798-F143-4349-98C93E594B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65500" y="3351720"/>
                  <a:ext cx="165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6CC2B1-50AD-C37D-F911-34D8AC286A73}"/>
                    </a:ext>
                  </a:extLst>
                </p14:cNvPr>
                <p14:cNvContentPartPr/>
                <p14:nvPr/>
              </p14:nvContentPartPr>
              <p14:xfrm>
                <a:off x="8380260" y="3624960"/>
                <a:ext cx="45000" cy="12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6CC2B1-50AD-C37D-F911-34D8AC286A7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17260" y="3561960"/>
                  <a:ext cx="170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A4891B3-05ED-E77A-3EF7-578FC811AC3B}"/>
                    </a:ext>
                  </a:extLst>
                </p14:cNvPr>
                <p14:cNvContentPartPr/>
                <p14:nvPr/>
              </p14:nvContentPartPr>
              <p14:xfrm>
                <a:off x="8119620" y="3418320"/>
                <a:ext cx="38880" cy="43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A4891B3-05ED-E77A-3EF7-578FC811AC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56620" y="3355680"/>
                  <a:ext cx="164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EF803B-951F-C79E-8951-EB56CB8D0AE9}"/>
                    </a:ext>
                  </a:extLst>
                </p14:cNvPr>
                <p14:cNvContentPartPr/>
                <p14:nvPr/>
              </p14:nvContentPartPr>
              <p14:xfrm>
                <a:off x="8098020" y="3351000"/>
                <a:ext cx="21960" cy="1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EF803B-951F-C79E-8951-EB56CB8D0A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35380" y="3288000"/>
                  <a:ext cx="147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B9D89E-69FF-5440-5886-101B2D8B84F8}"/>
                    </a:ext>
                  </a:extLst>
                </p14:cNvPr>
                <p14:cNvContentPartPr/>
                <p14:nvPr/>
              </p14:nvContentPartPr>
              <p14:xfrm>
                <a:off x="8066700" y="3319320"/>
                <a:ext cx="612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B9D89E-69FF-5440-5886-101B2D8B84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03700" y="3256320"/>
                  <a:ext cx="131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D9F90A-A142-184E-5207-4CD7665E125F}"/>
                    </a:ext>
                  </a:extLst>
                </p14:cNvPr>
                <p14:cNvContentPartPr/>
                <p14:nvPr/>
              </p14:nvContentPartPr>
              <p14:xfrm>
                <a:off x="8025660" y="3319320"/>
                <a:ext cx="18360" cy="12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D9F90A-A142-184E-5207-4CD7665E12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62660" y="3256320"/>
                  <a:ext cx="144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FE679A5-5B94-3A91-4B2A-A1773C6DEF7E}"/>
                    </a:ext>
                  </a:extLst>
                </p14:cNvPr>
                <p14:cNvContentPartPr/>
                <p14:nvPr/>
              </p14:nvContentPartPr>
              <p14:xfrm>
                <a:off x="8010180" y="3376560"/>
                <a:ext cx="4320" cy="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FE679A5-5B94-3A91-4B2A-A1773C6DEF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47540" y="3313560"/>
                  <a:ext cx="129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34ABF4-6C33-F51B-3AD5-F70BCC250583}"/>
                    </a:ext>
                  </a:extLst>
                </p14:cNvPr>
                <p14:cNvContentPartPr/>
                <p14:nvPr/>
              </p14:nvContentPartPr>
              <p14:xfrm>
                <a:off x="8396100" y="3481320"/>
                <a:ext cx="20160" cy="46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34ABF4-6C33-F51B-3AD5-F70BCC2505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33100" y="3418320"/>
                  <a:ext cx="145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06972F-F1D4-3442-1E20-CB5C4D81D622}"/>
                    </a:ext>
                  </a:extLst>
                </p14:cNvPr>
                <p14:cNvContentPartPr/>
                <p14:nvPr/>
              </p14:nvContentPartPr>
              <p14:xfrm>
                <a:off x="8429220" y="3547920"/>
                <a:ext cx="116280" cy="15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06972F-F1D4-3442-1E20-CB5C4D81D6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66580" y="3484920"/>
                  <a:ext cx="241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5ECBAD6-2A0D-92A7-96E0-AF75176FB536}"/>
                    </a:ext>
                  </a:extLst>
                </p14:cNvPr>
                <p14:cNvContentPartPr/>
                <p14:nvPr/>
              </p14:nvContentPartPr>
              <p14:xfrm>
                <a:off x="8471700" y="3723960"/>
                <a:ext cx="57960" cy="102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5ECBAD6-2A0D-92A7-96E0-AF75176FB53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09060" y="3661320"/>
                  <a:ext cx="183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AC6EE8-5BFB-118C-F791-8C4BFFC0FD97}"/>
                    </a:ext>
                  </a:extLst>
                </p14:cNvPr>
                <p14:cNvContentPartPr/>
                <p14:nvPr/>
              </p14:nvContentPartPr>
              <p14:xfrm>
                <a:off x="8423460" y="3876600"/>
                <a:ext cx="34920" cy="66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AC6EE8-5BFB-118C-F791-8C4BFFC0FD9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60820" y="3813600"/>
                  <a:ext cx="160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36655C-4FC5-3CB9-7203-1DB71D4E2E7D}"/>
                    </a:ext>
                  </a:extLst>
                </p14:cNvPr>
                <p14:cNvContentPartPr/>
                <p14:nvPr/>
              </p14:nvContentPartPr>
              <p14:xfrm>
                <a:off x="8326980" y="4043280"/>
                <a:ext cx="26640" cy="2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36655C-4FC5-3CB9-7203-1DB71D4E2E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64340" y="3980280"/>
                  <a:ext cx="152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1155852-208F-891A-ACB3-66DF4E5E6A83}"/>
                    </a:ext>
                  </a:extLst>
                </p14:cNvPr>
                <p14:cNvContentPartPr/>
                <p14:nvPr/>
              </p14:nvContentPartPr>
              <p14:xfrm>
                <a:off x="8249580" y="4073880"/>
                <a:ext cx="56520" cy="7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1155852-208F-891A-ACB3-66DF4E5E6A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86580" y="4010880"/>
                  <a:ext cx="182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C6B8265-1963-A340-8F06-066131433473}"/>
                    </a:ext>
                  </a:extLst>
                </p14:cNvPr>
                <p14:cNvContentPartPr/>
                <p14:nvPr/>
              </p14:nvContentPartPr>
              <p14:xfrm>
                <a:off x="8224380" y="3976680"/>
                <a:ext cx="3960" cy="57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C6B8265-1963-A340-8F06-0661314334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61740" y="3914040"/>
                  <a:ext cx="129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CF09F4-6AA7-90CB-5759-D7B3A294A5C9}"/>
                    </a:ext>
                  </a:extLst>
                </p14:cNvPr>
                <p14:cNvContentPartPr/>
                <p14:nvPr/>
              </p14:nvContentPartPr>
              <p14:xfrm>
                <a:off x="8262540" y="3819360"/>
                <a:ext cx="5040" cy="2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CF09F4-6AA7-90CB-5759-D7B3A294A5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99900" y="3756360"/>
                  <a:ext cx="130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A5B473-4EF3-B7EC-FB4A-42939130A981}"/>
                    </a:ext>
                  </a:extLst>
                </p14:cNvPr>
                <p14:cNvContentPartPr/>
                <p14:nvPr/>
              </p14:nvContentPartPr>
              <p14:xfrm>
                <a:off x="8234820" y="3656640"/>
                <a:ext cx="51840" cy="34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A5B473-4EF3-B7EC-FB4A-42939130A9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72180" y="3594000"/>
                  <a:ext cx="177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2F60A6-EA1A-A2FC-376D-1B898C2378BB}"/>
                    </a:ext>
                  </a:extLst>
                </p14:cNvPr>
                <p14:cNvContentPartPr/>
                <p14:nvPr/>
              </p14:nvContentPartPr>
              <p14:xfrm>
                <a:off x="7991100" y="3600120"/>
                <a:ext cx="153000" cy="13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2F60A6-EA1A-A2FC-376D-1B898C2378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28100" y="3537480"/>
                  <a:ext cx="278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5A6E63-E2AB-331E-7A79-A7973879B9F9}"/>
                    </a:ext>
                  </a:extLst>
                </p14:cNvPr>
                <p14:cNvContentPartPr/>
                <p14:nvPr/>
              </p14:nvContentPartPr>
              <p14:xfrm>
                <a:off x="7977060" y="3776520"/>
                <a:ext cx="19440" cy="5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5A6E63-E2AB-331E-7A79-A7973879B9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14060" y="3713520"/>
                  <a:ext cx="145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6D499F-C68F-435D-EDC3-032D14DCB289}"/>
                    </a:ext>
                  </a:extLst>
                </p14:cNvPr>
                <p14:cNvContentPartPr/>
                <p14:nvPr/>
              </p14:nvContentPartPr>
              <p14:xfrm>
                <a:off x="8234100" y="3779040"/>
                <a:ext cx="10440" cy="88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6D499F-C68F-435D-EDC3-032D14DCB2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71100" y="3716400"/>
                  <a:ext cx="136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58380E-0064-45B5-7402-2B08F4FA6829}"/>
                    </a:ext>
                  </a:extLst>
                </p14:cNvPr>
                <p14:cNvContentPartPr/>
                <p14:nvPr/>
              </p14:nvContentPartPr>
              <p14:xfrm>
                <a:off x="8257860" y="3565920"/>
                <a:ext cx="34920" cy="69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58380E-0064-45B5-7402-2B08F4FA68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95220" y="3503280"/>
                  <a:ext cx="160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3D2A430-5437-C569-4D70-6E58B7776A60}"/>
                    </a:ext>
                  </a:extLst>
                </p14:cNvPr>
                <p14:cNvContentPartPr/>
                <p14:nvPr/>
              </p14:nvContentPartPr>
              <p14:xfrm>
                <a:off x="8300700" y="3714600"/>
                <a:ext cx="19800" cy="117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3D2A430-5437-C569-4D70-6E58B7776A6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38060" y="3651600"/>
                  <a:ext cx="145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4BCFCAE-C2E4-FF31-8E36-DD669DFF4C94}"/>
                    </a:ext>
                  </a:extLst>
                </p14:cNvPr>
                <p14:cNvContentPartPr/>
                <p14:nvPr/>
              </p14:nvContentPartPr>
              <p14:xfrm>
                <a:off x="8343540" y="3909720"/>
                <a:ext cx="360" cy="6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4BCFCAE-C2E4-FF31-8E36-DD669DFF4C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80900" y="3847080"/>
                  <a:ext cx="126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AE7639-48CE-FC66-435E-7423655505ED}"/>
                    </a:ext>
                  </a:extLst>
                </p14:cNvPr>
                <p14:cNvContentPartPr/>
                <p14:nvPr/>
              </p14:nvContentPartPr>
              <p14:xfrm>
                <a:off x="8130060" y="3966960"/>
                <a:ext cx="114120" cy="14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AE7639-48CE-FC66-435E-7423655505E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67060" y="3904320"/>
                  <a:ext cx="239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A988D1-40D0-3939-F879-476FDD13F461}"/>
                    </a:ext>
                  </a:extLst>
                </p14:cNvPr>
                <p14:cNvContentPartPr/>
                <p14:nvPr/>
              </p14:nvContentPartPr>
              <p14:xfrm>
                <a:off x="8004780" y="3952560"/>
                <a:ext cx="39240" cy="2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A988D1-40D0-3939-F879-476FDD13F46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42140" y="3889920"/>
                  <a:ext cx="164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B760F79-E9AE-4D61-7222-A11BC3ECFFB8}"/>
                    </a:ext>
                  </a:extLst>
                </p14:cNvPr>
                <p14:cNvContentPartPr/>
                <p14:nvPr/>
              </p14:nvContentPartPr>
              <p14:xfrm>
                <a:off x="7924140" y="4028880"/>
                <a:ext cx="4392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B760F79-E9AE-4D61-7222-A11BC3ECFFB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61140" y="3966240"/>
                  <a:ext cx="169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B42CC58-A3A4-F467-0860-B5F7FD280C98}"/>
                    </a:ext>
                  </a:extLst>
                </p14:cNvPr>
                <p14:cNvContentPartPr/>
                <p14:nvPr/>
              </p14:nvContentPartPr>
              <p14:xfrm>
                <a:off x="7843500" y="3896400"/>
                <a:ext cx="360" cy="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B42CC58-A3A4-F467-0860-B5F7FD280C9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80860" y="3833760"/>
                  <a:ext cx="126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972F26-4B87-4120-6F96-3EC934AB3255}"/>
                    </a:ext>
                  </a:extLst>
                </p14:cNvPr>
                <p14:cNvContentPartPr/>
                <p14:nvPr/>
              </p14:nvContentPartPr>
              <p14:xfrm>
                <a:off x="7824420" y="3814680"/>
                <a:ext cx="124200" cy="40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972F26-4B87-4120-6F96-3EC934AB325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61780" y="3751680"/>
                  <a:ext cx="249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3B9DCE4-17C4-B55A-5644-AFD094A8531E}"/>
                    </a:ext>
                  </a:extLst>
                </p14:cNvPr>
                <p14:cNvContentPartPr/>
                <p14:nvPr/>
              </p14:nvContentPartPr>
              <p14:xfrm>
                <a:off x="8281620" y="3943200"/>
                <a:ext cx="21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3B9DCE4-17C4-B55A-5644-AFD094A8531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18980" y="3880200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3BDE80-3855-7FCF-0FFB-5D001CE2240A}"/>
                    </a:ext>
                  </a:extLst>
                </p14:cNvPr>
                <p14:cNvContentPartPr/>
                <p14:nvPr/>
              </p14:nvContentPartPr>
              <p14:xfrm>
                <a:off x="8137980" y="3828720"/>
                <a:ext cx="20160" cy="2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3BDE80-3855-7FCF-0FFB-5D001CE2240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75340" y="3766080"/>
                  <a:ext cx="145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F02AA9-AC78-BE73-99A2-52A727566D53}"/>
                    </a:ext>
                  </a:extLst>
                </p14:cNvPr>
                <p14:cNvContentPartPr/>
                <p14:nvPr/>
              </p14:nvContentPartPr>
              <p14:xfrm>
                <a:off x="8121780" y="3833760"/>
                <a:ext cx="3240" cy="9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F02AA9-AC78-BE73-99A2-52A727566D5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58780" y="3770760"/>
                  <a:ext cx="128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099B627-8C4C-DCED-7400-6F3F641EEBE2}"/>
                    </a:ext>
                  </a:extLst>
                </p14:cNvPr>
                <p14:cNvContentPartPr/>
                <p14:nvPr/>
              </p14:nvContentPartPr>
              <p14:xfrm>
                <a:off x="8195940" y="4019520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099B627-8C4C-DCED-7400-6F3F641EEB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33300" y="39565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59DB23-784C-9E48-D174-BBAEDE160004}"/>
                    </a:ext>
                  </a:extLst>
                </p14:cNvPr>
                <p14:cNvContentPartPr/>
                <p14:nvPr/>
              </p14:nvContentPartPr>
              <p14:xfrm>
                <a:off x="8238780" y="3852840"/>
                <a:ext cx="10440" cy="84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59DB23-784C-9E48-D174-BBAEDE1600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76140" y="3789840"/>
                  <a:ext cx="136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11C5FE2-9A08-DA0E-FD8D-CA5CE5B5A18F}"/>
                    </a:ext>
                  </a:extLst>
                </p14:cNvPr>
                <p14:cNvContentPartPr/>
                <p14:nvPr/>
              </p14:nvContentPartPr>
              <p14:xfrm>
                <a:off x="8221500" y="3859320"/>
                <a:ext cx="3240" cy="7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11C5FE2-9A08-DA0E-FD8D-CA5CE5B5A1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58860" y="3796680"/>
                  <a:ext cx="128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106432-511D-4376-EABE-786B464528AD}"/>
                    </a:ext>
                  </a:extLst>
                </p14:cNvPr>
                <p14:cNvContentPartPr/>
                <p14:nvPr/>
              </p14:nvContentPartPr>
              <p14:xfrm>
                <a:off x="8170380" y="3709920"/>
                <a:ext cx="123480" cy="387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106432-511D-4376-EABE-786B464528A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07740" y="3646920"/>
                  <a:ext cx="249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36B0649-AE7F-A828-B0D8-8A535B41EB34}"/>
                    </a:ext>
                  </a:extLst>
                </p14:cNvPr>
                <p14:cNvContentPartPr/>
                <p14:nvPr/>
              </p14:nvContentPartPr>
              <p14:xfrm>
                <a:off x="8461620" y="3924120"/>
                <a:ext cx="68040" cy="142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36B0649-AE7F-A828-B0D8-8A535B41EB3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98980" y="3861120"/>
                  <a:ext cx="193680" cy="26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108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6BF282-5D0B-2B13-61C1-295BDA276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58" y="1655520"/>
            <a:ext cx="6677957" cy="3229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6C8F46-19C4-F38A-2CD0-F57F0AC62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5" y="1197405"/>
            <a:ext cx="4044500" cy="18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F5020-3ABF-4D14-792E-4C57C5CDA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014945-157C-3F40-2FF6-5FCCB4370788}"/>
              </a:ext>
            </a:extLst>
          </p:cNvPr>
          <p:cNvSpPr txBox="1"/>
          <p:nvPr/>
        </p:nvSpPr>
        <p:spPr>
          <a:xfrm>
            <a:off x="448965" y="128470"/>
            <a:ext cx="4733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D8120-2F34-1B9B-BFCE-2C1210897CEF}"/>
              </a:ext>
            </a:extLst>
          </p:cNvPr>
          <p:cNvSpPr txBox="1"/>
          <p:nvPr/>
        </p:nvSpPr>
        <p:spPr>
          <a:xfrm>
            <a:off x="448965" y="1350110"/>
            <a:ext cx="83987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https://www.power-technology.com/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https://globalwindatlas.info/en/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https://livingatlas.arcgis.com/en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https://en.tutiempo.net/climate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https://blog.arabnubia.com/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0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CD8B33-500B-D860-63F7-FC2EC55A8290}"/>
              </a:ext>
            </a:extLst>
          </p:cNvPr>
          <p:cNvSpPr txBox="1"/>
          <p:nvPr/>
        </p:nvSpPr>
        <p:spPr>
          <a:xfrm>
            <a:off x="3197655" y="2266340"/>
            <a:ext cx="4733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E88D8-01C0-77ED-BB6A-EC2AE307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8A3C-F343-83A2-150F-27720C6E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25" y="128470"/>
            <a:ext cx="8354094" cy="7635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7D16E-7EE8-B60C-0C6C-47FFC1C6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60" y="1604149"/>
            <a:ext cx="8774963" cy="3280105"/>
          </a:xfrm>
        </p:spPr>
        <p:txBody>
          <a:bodyPr>
            <a:normAutofit/>
          </a:bodyPr>
          <a:lstStyle/>
          <a:p>
            <a:pPr lvl="1" indent="-3429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Evaluate the locations of the existing wind farms</a:t>
            </a:r>
          </a:p>
          <a:p>
            <a:pPr lvl="1" indent="-3429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Identify the most suitable location for building new wind farm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strips dir="ld"/>
      </p:transition>
    </mc:Choice>
    <mc:Fallback xmlns="">
      <p:transition spd="slow">
        <p:strips dir="l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F5B94-889E-36C5-3D81-494DC662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4D2A867-3E18-0F07-4C51-C22BEA99F24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27" descr="A map of the eastern coast&#10;&#10;AI-generated content may be incorrect.">
            <a:extLst>
              <a:ext uri="{FF2B5EF4-FFF2-40B4-BE49-F238E27FC236}">
                <a16:creationId xmlns:a16="http://schemas.microsoft.com/office/drawing/2014/main" id="{66FAAA34-183A-CF56-3D0A-6421DF16DCE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3887005" y="2185071"/>
            <a:ext cx="1164899" cy="805840"/>
          </a:xfrm>
        </p:spPr>
      </p:pic>
      <p:pic>
        <p:nvPicPr>
          <p:cNvPr id="21" name="Picture Placeholder 29" descr="A map of egypt with red dots&#10;&#10;AI-generated content may be incorrect.">
            <a:extLst>
              <a:ext uri="{FF2B5EF4-FFF2-40B4-BE49-F238E27FC236}">
                <a16:creationId xmlns:a16="http://schemas.microsoft.com/office/drawing/2014/main" id="{A6102DC8-685B-9084-0DF7-E6A346D6F9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5108645" y="2185071"/>
            <a:ext cx="1164899" cy="805840"/>
          </a:xfr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A83A54E-5B82-382B-AC42-2BFBA414E6BF}"/>
              </a:ext>
            </a:extLst>
          </p:cNvPr>
          <p:cNvCxnSpPr/>
          <p:nvPr/>
        </p:nvCxnSpPr>
        <p:spPr>
          <a:xfrm>
            <a:off x="448965" y="433880"/>
            <a:ext cx="0" cy="4123035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hlinkClick r:id="rId5" action="ppaction://hlinksldjump"/>
            <a:extLst>
              <a:ext uri="{FF2B5EF4-FFF2-40B4-BE49-F238E27FC236}">
                <a16:creationId xmlns:a16="http://schemas.microsoft.com/office/drawing/2014/main" id="{DF287427-ED17-61A9-E099-AD3ABAA49708}"/>
              </a:ext>
            </a:extLst>
          </p:cNvPr>
          <p:cNvSpPr/>
          <p:nvPr/>
        </p:nvSpPr>
        <p:spPr>
          <a:xfrm>
            <a:off x="321554" y="331763"/>
            <a:ext cx="254822" cy="25482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hlinkClick r:id="rId6" action="ppaction://hlinksldjump"/>
            <a:extLst>
              <a:ext uri="{FF2B5EF4-FFF2-40B4-BE49-F238E27FC236}">
                <a16:creationId xmlns:a16="http://schemas.microsoft.com/office/drawing/2014/main" id="{3984D72D-B28D-4DC2-E662-E5C335FD4532}"/>
              </a:ext>
            </a:extLst>
          </p:cNvPr>
          <p:cNvSpPr/>
          <p:nvPr/>
        </p:nvSpPr>
        <p:spPr>
          <a:xfrm>
            <a:off x="364529" y="2435286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Oval 37">
            <a:hlinkClick r:id="rId7" action="ppaction://hlinksldjump"/>
            <a:extLst>
              <a:ext uri="{FF2B5EF4-FFF2-40B4-BE49-F238E27FC236}">
                <a16:creationId xmlns:a16="http://schemas.microsoft.com/office/drawing/2014/main" id="{EAD024B4-0D5A-096F-1E9A-D11D70E952F3}"/>
              </a:ext>
            </a:extLst>
          </p:cNvPr>
          <p:cNvSpPr/>
          <p:nvPr/>
        </p:nvSpPr>
        <p:spPr>
          <a:xfrm>
            <a:off x="364528" y="3469874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9" name="Oval 38">
            <a:hlinkClick r:id="rId8" action="ppaction://hlinksldjump"/>
            <a:extLst>
              <a:ext uri="{FF2B5EF4-FFF2-40B4-BE49-F238E27FC236}">
                <a16:creationId xmlns:a16="http://schemas.microsoft.com/office/drawing/2014/main" id="{F84C2F4F-4B5A-7588-5005-44FF6CCC7827}"/>
              </a:ext>
            </a:extLst>
          </p:cNvPr>
          <p:cNvSpPr/>
          <p:nvPr/>
        </p:nvSpPr>
        <p:spPr>
          <a:xfrm>
            <a:off x="364527" y="4504461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7E0279E-001A-75A0-A455-6A9C03C93EA0}"/>
              </a:ext>
            </a:extLst>
          </p:cNvPr>
          <p:cNvSpPr txBox="1">
            <a:spLocks/>
          </p:cNvSpPr>
          <p:nvPr/>
        </p:nvSpPr>
        <p:spPr>
          <a:xfrm>
            <a:off x="743654" y="958383"/>
            <a:ext cx="1980941" cy="26795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 at 50m Height</a:t>
            </a:r>
          </a:p>
        </p:txBody>
      </p:sp>
      <p:pic>
        <p:nvPicPr>
          <p:cNvPr id="46" name="Picture Placeholder 45" descr="A map of egypt with a black and grey color&#10;&#10;AI-generated content may be incorrect.">
            <a:extLst>
              <a:ext uri="{FF2B5EF4-FFF2-40B4-BE49-F238E27FC236}">
                <a16:creationId xmlns:a16="http://schemas.microsoft.com/office/drawing/2014/main" id="{E867D422-0F75-ABF6-6365-192391E59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5813" b="15"/>
          <a:stretch>
            <a:fillRect/>
          </a:stretch>
        </p:blipFill>
        <p:spPr>
          <a:xfrm>
            <a:off x="8201761" y="1271472"/>
            <a:ext cx="3394669" cy="2787876"/>
          </a:xfrm>
        </p:spPr>
      </p:pic>
      <p:pic>
        <p:nvPicPr>
          <p:cNvPr id="50" name="Picture Placeholder 49" descr="A map of land cover classification&#10;&#10;AI-generated content may be incorrect.">
            <a:extLst>
              <a:ext uri="{FF2B5EF4-FFF2-40B4-BE49-F238E27FC236}">
                <a16:creationId xmlns:a16="http://schemas.microsoft.com/office/drawing/2014/main" id="{B29DCFCA-5361-A585-4F69-56531587F6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7728" b="2647"/>
          <a:stretch>
            <a:fillRect/>
          </a:stretch>
        </p:blipFill>
        <p:spPr>
          <a:xfrm>
            <a:off x="12054545" y="1934737"/>
            <a:ext cx="1599673" cy="1306507"/>
          </a:xfrm>
        </p:spPr>
      </p:pic>
      <p:pic>
        <p:nvPicPr>
          <p:cNvPr id="4" name="Picture Placeholder 65" descr="A satellite image of a wind speed&#10;&#10;AI-generated content may be incorrect.">
            <a:extLst>
              <a:ext uri="{FF2B5EF4-FFF2-40B4-BE49-F238E27FC236}">
                <a16:creationId xmlns:a16="http://schemas.microsoft.com/office/drawing/2014/main" id="{7A515454-161F-E8D2-7F2D-DF131AD0DE6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620" r="5358" b="-620"/>
          <a:stretch>
            <a:fillRect/>
          </a:stretch>
        </p:blipFill>
        <p:spPr>
          <a:xfrm>
            <a:off x="2783738" y="399469"/>
            <a:ext cx="5186362" cy="4224337"/>
          </a:xfrm>
          <a:custGeom>
            <a:avLst/>
            <a:gdLst>
              <a:gd name="connsiteX0" fmla="*/ 87375 w 2137870"/>
              <a:gd name="connsiteY0" fmla="*/ 0 h 2748690"/>
              <a:gd name="connsiteX1" fmla="*/ 2050495 w 2137870"/>
              <a:gd name="connsiteY1" fmla="*/ 0 h 2748690"/>
              <a:gd name="connsiteX2" fmla="*/ 2137870 w 2137870"/>
              <a:gd name="connsiteY2" fmla="*/ 87375 h 2748690"/>
              <a:gd name="connsiteX3" fmla="*/ 2137870 w 2137870"/>
              <a:gd name="connsiteY3" fmla="*/ 2661315 h 2748690"/>
              <a:gd name="connsiteX4" fmla="*/ 2050495 w 2137870"/>
              <a:gd name="connsiteY4" fmla="*/ 2748690 h 2748690"/>
              <a:gd name="connsiteX5" fmla="*/ 87375 w 2137870"/>
              <a:gd name="connsiteY5" fmla="*/ 2748690 h 2748690"/>
              <a:gd name="connsiteX6" fmla="*/ 0 w 2137870"/>
              <a:gd name="connsiteY6" fmla="*/ 2661315 h 2748690"/>
              <a:gd name="connsiteX7" fmla="*/ 0 w 2137870"/>
              <a:gd name="connsiteY7" fmla="*/ 87375 h 2748690"/>
              <a:gd name="connsiteX8" fmla="*/ 87375 w 2137870"/>
              <a:gd name="connsiteY8" fmla="*/ 0 h 27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7870" h="2748690">
                <a:moveTo>
                  <a:pt x="87375" y="0"/>
                </a:moveTo>
                <a:lnTo>
                  <a:pt x="2050495" y="0"/>
                </a:lnTo>
                <a:cubicBezTo>
                  <a:pt x="2098751" y="0"/>
                  <a:pt x="2137870" y="39119"/>
                  <a:pt x="2137870" y="87375"/>
                </a:cubicBezTo>
                <a:lnTo>
                  <a:pt x="2137870" y="2661315"/>
                </a:lnTo>
                <a:cubicBezTo>
                  <a:pt x="2137870" y="2709571"/>
                  <a:pt x="2098751" y="2748690"/>
                  <a:pt x="2050495" y="2748690"/>
                </a:cubicBezTo>
                <a:lnTo>
                  <a:pt x="87375" y="2748690"/>
                </a:lnTo>
                <a:cubicBezTo>
                  <a:pt x="39119" y="2748690"/>
                  <a:pt x="0" y="2709571"/>
                  <a:pt x="0" y="2661315"/>
                </a:cubicBezTo>
                <a:lnTo>
                  <a:pt x="0" y="87375"/>
                </a:lnTo>
                <a:cubicBezTo>
                  <a:pt x="0" y="39119"/>
                  <a:pt x="39119" y="0"/>
                  <a:pt x="8737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39700" dir="8100000" algn="tr" rotWithShape="0">
              <a:prstClr val="black">
                <a:alpha val="45000"/>
              </a:prstClr>
            </a:outerShdw>
          </a:effectLst>
        </p:spPr>
      </p:pic>
      <p:sp>
        <p:nvSpPr>
          <p:cNvPr id="5" name="Oval 4">
            <a:hlinkClick r:id="rId6" action="ppaction://hlinksldjump"/>
            <a:extLst>
              <a:ext uri="{FF2B5EF4-FFF2-40B4-BE49-F238E27FC236}">
                <a16:creationId xmlns:a16="http://schemas.microsoft.com/office/drawing/2014/main" id="{D4D4B952-1939-E7DC-707B-8CAD88F5498E}"/>
              </a:ext>
            </a:extLst>
          </p:cNvPr>
          <p:cNvSpPr/>
          <p:nvPr/>
        </p:nvSpPr>
        <p:spPr>
          <a:xfrm>
            <a:off x="364527" y="1400698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3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59B96-9367-42D5-A8C4-6193E9D1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D715DD4-7B19-CC2B-1172-A96D50480E4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27" descr="A map of the eastern coast&#10;&#10;AI-generated content may be incorrect.">
            <a:extLst>
              <a:ext uri="{FF2B5EF4-FFF2-40B4-BE49-F238E27FC236}">
                <a16:creationId xmlns:a16="http://schemas.microsoft.com/office/drawing/2014/main" id="{859515E4-EEE9-ACBA-F923-38D59B33B7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1958581" y="2032366"/>
            <a:ext cx="1164899" cy="805840"/>
          </a:xfrm>
        </p:spPr>
      </p:pic>
      <p:pic>
        <p:nvPicPr>
          <p:cNvPr id="21" name="Picture Placeholder 29" descr="A map of egypt with red dots&#10;&#10;AI-generated content may be incorrect.">
            <a:extLst>
              <a:ext uri="{FF2B5EF4-FFF2-40B4-BE49-F238E27FC236}">
                <a16:creationId xmlns:a16="http://schemas.microsoft.com/office/drawing/2014/main" id="{B0BA5B7A-715E-C16D-200C-915D896DB1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3180221" y="2032366"/>
            <a:ext cx="1164899" cy="805840"/>
          </a:xfrm>
        </p:spPr>
      </p:pic>
      <p:pic>
        <p:nvPicPr>
          <p:cNvPr id="23" name="Picture Placeholder 21" descr="A map of the red and white wind speed&#10;&#10;AI-generated content may be incorrect.">
            <a:extLst>
              <a:ext uri="{FF2B5EF4-FFF2-40B4-BE49-F238E27FC236}">
                <a16:creationId xmlns:a16="http://schemas.microsoft.com/office/drawing/2014/main" id="{5030BD0E-B1DB-B672-B8D9-82D8F0BDF2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8" r="17828"/>
          <a:stretch>
            <a:fillRect/>
          </a:stretch>
        </p:blipFill>
        <p:spPr>
          <a:xfrm>
            <a:off x="14401861" y="2032366"/>
            <a:ext cx="1164899" cy="805840"/>
          </a:xfr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2EE3E5-098D-CD29-DD3C-CF0857B13E67}"/>
              </a:ext>
            </a:extLst>
          </p:cNvPr>
          <p:cNvCxnSpPr/>
          <p:nvPr/>
        </p:nvCxnSpPr>
        <p:spPr>
          <a:xfrm>
            <a:off x="448965" y="433880"/>
            <a:ext cx="0" cy="4123035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hlinkClick r:id="rId6" action="ppaction://hlinksldjump"/>
            <a:extLst>
              <a:ext uri="{FF2B5EF4-FFF2-40B4-BE49-F238E27FC236}">
                <a16:creationId xmlns:a16="http://schemas.microsoft.com/office/drawing/2014/main" id="{57F2E746-814B-78CF-2805-F13BCB1B7CAA}"/>
              </a:ext>
            </a:extLst>
          </p:cNvPr>
          <p:cNvSpPr/>
          <p:nvPr/>
        </p:nvSpPr>
        <p:spPr>
          <a:xfrm>
            <a:off x="364529" y="366110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6" name="Oval 35">
            <a:hlinkClick r:id="rId6" action="ppaction://hlinksldjump"/>
            <a:extLst>
              <a:ext uri="{FF2B5EF4-FFF2-40B4-BE49-F238E27FC236}">
                <a16:creationId xmlns:a16="http://schemas.microsoft.com/office/drawing/2014/main" id="{B8317D15-E38B-64F3-6743-45345781A975}"/>
              </a:ext>
            </a:extLst>
          </p:cNvPr>
          <p:cNvSpPr/>
          <p:nvPr/>
        </p:nvSpPr>
        <p:spPr>
          <a:xfrm>
            <a:off x="321554" y="1398040"/>
            <a:ext cx="254822" cy="25482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hlinkClick r:id="rId7" action="ppaction://hlinksldjump"/>
            <a:extLst>
              <a:ext uri="{FF2B5EF4-FFF2-40B4-BE49-F238E27FC236}">
                <a16:creationId xmlns:a16="http://schemas.microsoft.com/office/drawing/2014/main" id="{0903AA5C-E192-C708-E251-7C067F20995E}"/>
              </a:ext>
            </a:extLst>
          </p:cNvPr>
          <p:cNvSpPr/>
          <p:nvPr/>
        </p:nvSpPr>
        <p:spPr>
          <a:xfrm>
            <a:off x="364529" y="2435286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Oval 37">
            <a:hlinkClick r:id="rId8" action="ppaction://hlinksldjump"/>
            <a:extLst>
              <a:ext uri="{FF2B5EF4-FFF2-40B4-BE49-F238E27FC236}">
                <a16:creationId xmlns:a16="http://schemas.microsoft.com/office/drawing/2014/main" id="{E76925FF-FFC4-1FA0-BC5B-3ADBF503C83F}"/>
              </a:ext>
            </a:extLst>
          </p:cNvPr>
          <p:cNvSpPr/>
          <p:nvPr/>
        </p:nvSpPr>
        <p:spPr>
          <a:xfrm>
            <a:off x="364528" y="3469874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9" name="Oval 38">
            <a:hlinkClick r:id="rId9" action="ppaction://hlinksldjump"/>
            <a:extLst>
              <a:ext uri="{FF2B5EF4-FFF2-40B4-BE49-F238E27FC236}">
                <a16:creationId xmlns:a16="http://schemas.microsoft.com/office/drawing/2014/main" id="{5A441438-2EF2-2F14-93E2-5E45AD7589D9}"/>
              </a:ext>
            </a:extLst>
          </p:cNvPr>
          <p:cNvSpPr/>
          <p:nvPr/>
        </p:nvSpPr>
        <p:spPr>
          <a:xfrm>
            <a:off x="364527" y="4504461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65D73F47-32D2-0404-6A3B-D5E6A64ADD2A}"/>
              </a:ext>
            </a:extLst>
          </p:cNvPr>
          <p:cNvSpPr txBox="1">
            <a:spLocks/>
          </p:cNvSpPr>
          <p:nvPr/>
        </p:nvSpPr>
        <p:spPr>
          <a:xfrm>
            <a:off x="723440" y="1231964"/>
            <a:ext cx="1980941" cy="26795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Elevation Model (SRTM)</a:t>
            </a:r>
          </a:p>
        </p:txBody>
      </p:sp>
      <p:pic>
        <p:nvPicPr>
          <p:cNvPr id="46" name="Picture Placeholder 45" descr="A map of egypt with a black and grey color&#10;&#10;AI-generated content may be incorrect.">
            <a:extLst>
              <a:ext uri="{FF2B5EF4-FFF2-40B4-BE49-F238E27FC236}">
                <a16:creationId xmlns:a16="http://schemas.microsoft.com/office/drawing/2014/main" id="{8818DE71-435A-16A0-9839-60E328DB6F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5813" b="15"/>
          <a:stretch>
            <a:fillRect/>
          </a:stretch>
        </p:blipFill>
        <p:spPr>
          <a:xfrm>
            <a:off x="2739540" y="433880"/>
            <a:ext cx="5038716" cy="4138052"/>
          </a:xfrm>
        </p:spPr>
      </p:pic>
      <p:pic>
        <p:nvPicPr>
          <p:cNvPr id="50" name="Picture Placeholder 49" descr="A map of land cover classification&#10;&#10;AI-generated content may be incorrect.">
            <a:extLst>
              <a:ext uri="{FF2B5EF4-FFF2-40B4-BE49-F238E27FC236}">
                <a16:creationId xmlns:a16="http://schemas.microsoft.com/office/drawing/2014/main" id="{2BBD98C4-98BF-481D-5B42-31D4953C5E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7728" b="2647"/>
          <a:stretch>
            <a:fillRect/>
          </a:stretch>
        </p:blipFill>
        <p:spPr>
          <a:xfrm>
            <a:off x="7865881" y="1206163"/>
            <a:ext cx="3531305" cy="2884137"/>
          </a:xfrm>
        </p:spPr>
      </p:pic>
    </p:spTree>
    <p:extLst>
      <p:ext uri="{BB962C8B-B14F-4D97-AF65-F5344CB8AC3E}">
        <p14:creationId xmlns:p14="http://schemas.microsoft.com/office/powerpoint/2010/main" val="227953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37E9E-8765-73AF-4401-B64E5918A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0D92AD2-37F3-AB2A-158C-4ACD1A44E91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Placeholder 29" descr="A map of egypt with red dots&#10;&#10;AI-generated content may be incorrect.">
            <a:extLst>
              <a:ext uri="{FF2B5EF4-FFF2-40B4-BE49-F238E27FC236}">
                <a16:creationId xmlns:a16="http://schemas.microsoft.com/office/drawing/2014/main" id="{5D9970B0-B749-82AE-DAE3-04ACC448591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2632935" y="1460500"/>
            <a:ext cx="1374775" cy="1651000"/>
          </a:xfrm>
        </p:spPr>
      </p:pic>
      <p:pic>
        <p:nvPicPr>
          <p:cNvPr id="26" name="Picture Placeholder 21" descr="A map of the red and white wind speed&#10;&#10;AI-generated content may be incorrect.">
            <a:extLst>
              <a:ext uri="{FF2B5EF4-FFF2-40B4-BE49-F238E27FC236}">
                <a16:creationId xmlns:a16="http://schemas.microsoft.com/office/drawing/2014/main" id="{0D220D6A-2EFA-A61E-7330-4232BFECD1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8" r="17828"/>
          <a:stretch>
            <a:fillRect/>
          </a:stretch>
        </p:blipFill>
        <p:spPr>
          <a:xfrm>
            <a:off x="14175985" y="1460500"/>
            <a:ext cx="1374775" cy="1651000"/>
          </a:xfrm>
        </p:spPr>
      </p:pic>
      <p:pic>
        <p:nvPicPr>
          <p:cNvPr id="27" name="Picture Placeholder 23" descr="A map of egypt with a black and grey color&#10;&#10;AI-generated content may be incorrect.">
            <a:extLst>
              <a:ext uri="{FF2B5EF4-FFF2-40B4-BE49-F238E27FC236}">
                <a16:creationId xmlns:a16="http://schemas.microsoft.com/office/drawing/2014/main" id="{E9237C03-08FB-E16F-BDBF-02B0162E3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5719035" y="1460500"/>
            <a:ext cx="1374775" cy="1651000"/>
          </a:xfr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BEC159-7437-F991-9E7B-A7ADC94AB72D}"/>
              </a:ext>
            </a:extLst>
          </p:cNvPr>
          <p:cNvCxnSpPr/>
          <p:nvPr/>
        </p:nvCxnSpPr>
        <p:spPr>
          <a:xfrm>
            <a:off x="448965" y="433880"/>
            <a:ext cx="0" cy="412303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hlinkClick r:id="rId6" action="ppaction://hlinksldjump"/>
            <a:extLst>
              <a:ext uri="{FF2B5EF4-FFF2-40B4-BE49-F238E27FC236}">
                <a16:creationId xmlns:a16="http://schemas.microsoft.com/office/drawing/2014/main" id="{2B237506-E070-C7AA-2A6B-F75C6687055C}"/>
              </a:ext>
            </a:extLst>
          </p:cNvPr>
          <p:cNvSpPr/>
          <p:nvPr/>
        </p:nvSpPr>
        <p:spPr>
          <a:xfrm>
            <a:off x="364529" y="366110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hlinkClick r:id="rId7" action="ppaction://hlinksldjump"/>
            <a:extLst>
              <a:ext uri="{FF2B5EF4-FFF2-40B4-BE49-F238E27FC236}">
                <a16:creationId xmlns:a16="http://schemas.microsoft.com/office/drawing/2014/main" id="{E9D4023D-7DCC-BD9A-4697-A423F9067E0F}"/>
              </a:ext>
            </a:extLst>
          </p:cNvPr>
          <p:cNvSpPr/>
          <p:nvPr/>
        </p:nvSpPr>
        <p:spPr>
          <a:xfrm>
            <a:off x="364529" y="1400698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hlinkClick r:id="rId8" action="ppaction://hlinksldjump"/>
            <a:extLst>
              <a:ext uri="{FF2B5EF4-FFF2-40B4-BE49-F238E27FC236}">
                <a16:creationId xmlns:a16="http://schemas.microsoft.com/office/drawing/2014/main" id="{8A838F92-A840-38CD-52D8-BFB505A4C7EE}"/>
              </a:ext>
            </a:extLst>
          </p:cNvPr>
          <p:cNvSpPr/>
          <p:nvPr/>
        </p:nvSpPr>
        <p:spPr>
          <a:xfrm>
            <a:off x="330394" y="2435285"/>
            <a:ext cx="237141" cy="2371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hlinkClick r:id="rId9" action="ppaction://hlinksldjump"/>
            <a:extLst>
              <a:ext uri="{FF2B5EF4-FFF2-40B4-BE49-F238E27FC236}">
                <a16:creationId xmlns:a16="http://schemas.microsoft.com/office/drawing/2014/main" id="{523A5989-9F5C-E558-45C5-21952093BAA6}"/>
              </a:ext>
            </a:extLst>
          </p:cNvPr>
          <p:cNvSpPr/>
          <p:nvPr/>
        </p:nvSpPr>
        <p:spPr>
          <a:xfrm>
            <a:off x="364528" y="3469874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hlinkClick r:id="rId10" action="ppaction://hlinksldjump"/>
            <a:extLst>
              <a:ext uri="{FF2B5EF4-FFF2-40B4-BE49-F238E27FC236}">
                <a16:creationId xmlns:a16="http://schemas.microsoft.com/office/drawing/2014/main" id="{516DEA67-AD27-E584-BF45-5F8F54F87E96}"/>
              </a:ext>
            </a:extLst>
          </p:cNvPr>
          <p:cNvSpPr/>
          <p:nvPr/>
        </p:nvSpPr>
        <p:spPr>
          <a:xfrm>
            <a:off x="364527" y="4504461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95105076-DCC0-9D7B-4D6F-14C5104FF463}"/>
              </a:ext>
            </a:extLst>
          </p:cNvPr>
          <p:cNvSpPr txBox="1">
            <a:spLocks/>
          </p:cNvSpPr>
          <p:nvPr/>
        </p:nvSpPr>
        <p:spPr>
          <a:xfrm>
            <a:off x="601670" y="1256618"/>
            <a:ext cx="3061841" cy="26795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 Cover (Esri)</a:t>
            </a:r>
          </a:p>
        </p:txBody>
      </p:sp>
      <p:pic>
        <p:nvPicPr>
          <p:cNvPr id="45" name="Picture Placeholder 44" descr="A map of land cover classification&#10;&#10;AI-generated content may be incorrect.">
            <a:extLst>
              <a:ext uri="{FF2B5EF4-FFF2-40B4-BE49-F238E27FC236}">
                <a16:creationId xmlns:a16="http://schemas.microsoft.com/office/drawing/2014/main" id="{B33A4F2F-F43C-9EDA-402C-D8E8025FAB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r="3658" b="4"/>
          <a:stretch>
            <a:fillRect/>
          </a:stretch>
        </p:blipFill>
        <p:spPr>
          <a:xfrm>
            <a:off x="3044964" y="281175"/>
            <a:ext cx="5497366" cy="4465450"/>
          </a:xfrm>
        </p:spPr>
      </p:pic>
      <p:pic>
        <p:nvPicPr>
          <p:cNvPr id="49" name="Picture Placeholder 48" descr="A map of the eastern coast&#10;&#10;AI-generated content may be incorrect.">
            <a:extLst>
              <a:ext uri="{FF2B5EF4-FFF2-40B4-BE49-F238E27FC236}">
                <a16:creationId xmlns:a16="http://schemas.microsoft.com/office/drawing/2014/main" id="{81F8C81F-EC45-B2C4-63A8-5CD6967A02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t="483" r="19242" b="-590"/>
          <a:stretch>
            <a:fillRect/>
          </a:stretch>
        </p:blipFill>
        <p:spPr>
          <a:xfrm>
            <a:off x="8695035" y="892085"/>
            <a:ext cx="3490669" cy="3359420"/>
          </a:xfrm>
        </p:spPr>
      </p:pic>
    </p:spTree>
    <p:extLst>
      <p:ext uri="{BB962C8B-B14F-4D97-AF65-F5344CB8AC3E}">
        <p14:creationId xmlns:p14="http://schemas.microsoft.com/office/powerpoint/2010/main" val="311304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6EB5A-91D8-79B0-621C-B11CC45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50F66C3-0BDD-81E3-9288-4F0E6B24436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Placeholder 21" descr="A map of the red and white wind speed&#10;&#10;AI-generated content may be incorrect.">
            <a:extLst>
              <a:ext uri="{FF2B5EF4-FFF2-40B4-BE49-F238E27FC236}">
                <a16:creationId xmlns:a16="http://schemas.microsoft.com/office/drawing/2014/main" id="{531A8449-8576-7A7F-97F0-70CE1CB3754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8" r="17828"/>
          <a:stretch>
            <a:fillRect/>
          </a:stretch>
        </p:blipFill>
        <p:spPr>
          <a:xfrm>
            <a:off x="11564000" y="1460500"/>
            <a:ext cx="1374775" cy="1651000"/>
          </a:xfrm>
        </p:spPr>
      </p:pic>
      <p:pic>
        <p:nvPicPr>
          <p:cNvPr id="24" name="Picture Placeholder 23" descr="A map of egypt with a black and grey color&#10;&#10;AI-generated content may be incorrect.">
            <a:extLst>
              <a:ext uri="{FF2B5EF4-FFF2-40B4-BE49-F238E27FC236}">
                <a16:creationId xmlns:a16="http://schemas.microsoft.com/office/drawing/2014/main" id="{8ACA9B2A-FA21-99E4-B0F8-69DFA296B8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3107050" y="1460500"/>
            <a:ext cx="1374775" cy="1651000"/>
          </a:xfrm>
        </p:spPr>
      </p:pic>
      <p:pic>
        <p:nvPicPr>
          <p:cNvPr id="25" name="Picture Placeholder 25" descr="A map of land cover classification&#10;&#10;AI-generated content may be incorrect.">
            <a:extLst>
              <a:ext uri="{FF2B5EF4-FFF2-40B4-BE49-F238E27FC236}">
                <a16:creationId xmlns:a16="http://schemas.microsoft.com/office/drawing/2014/main" id="{E56977A3-2ADA-2272-0DE5-2CC93C679F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4650100" y="1460500"/>
            <a:ext cx="1374775" cy="1651000"/>
          </a:xfr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113AE2-DB65-F526-1AF5-4F2633DB31C8}"/>
              </a:ext>
            </a:extLst>
          </p:cNvPr>
          <p:cNvCxnSpPr/>
          <p:nvPr/>
        </p:nvCxnSpPr>
        <p:spPr>
          <a:xfrm>
            <a:off x="448965" y="433880"/>
            <a:ext cx="0" cy="4123035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hlinkClick r:id="rId6" action="ppaction://hlinksldjump"/>
            <a:extLst>
              <a:ext uri="{FF2B5EF4-FFF2-40B4-BE49-F238E27FC236}">
                <a16:creationId xmlns:a16="http://schemas.microsoft.com/office/drawing/2014/main" id="{EDC1D76C-FFB0-0F5F-A8B2-BB8BD63E79A6}"/>
              </a:ext>
            </a:extLst>
          </p:cNvPr>
          <p:cNvSpPr/>
          <p:nvPr/>
        </p:nvSpPr>
        <p:spPr>
          <a:xfrm>
            <a:off x="364529" y="366110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hlinkClick r:id="rId7" action="ppaction://hlinksldjump"/>
            <a:extLst>
              <a:ext uri="{FF2B5EF4-FFF2-40B4-BE49-F238E27FC236}">
                <a16:creationId xmlns:a16="http://schemas.microsoft.com/office/drawing/2014/main" id="{5B2359C4-84A6-28B4-F893-C69B8F9F1CF4}"/>
              </a:ext>
            </a:extLst>
          </p:cNvPr>
          <p:cNvSpPr/>
          <p:nvPr/>
        </p:nvSpPr>
        <p:spPr>
          <a:xfrm>
            <a:off x="364529" y="1400698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hlinkClick r:id="rId8" action="ppaction://hlinksldjump"/>
            <a:extLst>
              <a:ext uri="{FF2B5EF4-FFF2-40B4-BE49-F238E27FC236}">
                <a16:creationId xmlns:a16="http://schemas.microsoft.com/office/drawing/2014/main" id="{63BD4D39-B728-7EFA-97A5-DD9E3182A9A6}"/>
              </a:ext>
            </a:extLst>
          </p:cNvPr>
          <p:cNvSpPr/>
          <p:nvPr/>
        </p:nvSpPr>
        <p:spPr>
          <a:xfrm>
            <a:off x="364529" y="2435286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hlinkClick r:id="rId9" action="ppaction://hlinksldjump"/>
            <a:extLst>
              <a:ext uri="{FF2B5EF4-FFF2-40B4-BE49-F238E27FC236}">
                <a16:creationId xmlns:a16="http://schemas.microsoft.com/office/drawing/2014/main" id="{9F9D1C26-FC88-EF19-70EC-55CD8F93D0F6}"/>
              </a:ext>
            </a:extLst>
          </p:cNvPr>
          <p:cNvSpPr/>
          <p:nvPr/>
        </p:nvSpPr>
        <p:spPr>
          <a:xfrm>
            <a:off x="330394" y="3469873"/>
            <a:ext cx="237142" cy="23714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hlinkClick r:id="rId10" action="ppaction://hlinksldjump"/>
            <a:extLst>
              <a:ext uri="{FF2B5EF4-FFF2-40B4-BE49-F238E27FC236}">
                <a16:creationId xmlns:a16="http://schemas.microsoft.com/office/drawing/2014/main" id="{A6A214E7-0C72-5EDF-CF01-48A15459838B}"/>
              </a:ext>
            </a:extLst>
          </p:cNvPr>
          <p:cNvSpPr/>
          <p:nvPr/>
        </p:nvSpPr>
        <p:spPr>
          <a:xfrm>
            <a:off x="364527" y="4504461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F5F922BA-C4C0-4F41-7D68-21F09D0379AB}"/>
              </a:ext>
            </a:extLst>
          </p:cNvPr>
          <p:cNvSpPr txBox="1">
            <a:spLocks/>
          </p:cNvSpPr>
          <p:nvPr/>
        </p:nvSpPr>
        <p:spPr>
          <a:xfrm>
            <a:off x="714773" y="213617"/>
            <a:ext cx="2307808" cy="26795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Stations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 Technology)</a:t>
            </a:r>
          </a:p>
        </p:txBody>
      </p:sp>
      <p:pic>
        <p:nvPicPr>
          <p:cNvPr id="51" name="Picture Placeholder 50" descr="A map of the eastern coast&#10;&#10;AI-generated content may be incorrect.">
            <a:extLst>
              <a:ext uri="{FF2B5EF4-FFF2-40B4-BE49-F238E27FC236}">
                <a16:creationId xmlns:a16="http://schemas.microsoft.com/office/drawing/2014/main" id="{0B920D03-C3B5-CBA2-0A43-9276258E30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r="21345" b="13"/>
          <a:stretch>
            <a:fillRect/>
          </a:stretch>
        </p:blipFill>
        <p:spPr>
          <a:xfrm>
            <a:off x="4572000" y="535054"/>
            <a:ext cx="4216824" cy="4174566"/>
          </a:xfrm>
        </p:spPr>
      </p:pic>
      <p:pic>
        <p:nvPicPr>
          <p:cNvPr id="59" name="Picture Placeholder 58" descr="A map of egypt with red dots">
            <a:extLst>
              <a:ext uri="{FF2B5EF4-FFF2-40B4-BE49-F238E27FC236}">
                <a16:creationId xmlns:a16="http://schemas.microsoft.com/office/drawing/2014/main" id="{16B1BD63-E8EC-8DBD-7800-A8E9FCED4C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r="4155"/>
          <a:stretch>
            <a:fillRect/>
          </a:stretch>
        </p:blipFill>
        <p:spPr>
          <a:xfrm>
            <a:off x="8875390" y="1139825"/>
            <a:ext cx="3637270" cy="2939165"/>
          </a:xfrm>
        </p:spPr>
      </p:pic>
      <p:pic>
        <p:nvPicPr>
          <p:cNvPr id="3" name="Picture 2" descr="A blue rectangular table with black text&#10;&#10;AI-generated content may be incorrect.">
            <a:extLst>
              <a:ext uri="{FF2B5EF4-FFF2-40B4-BE49-F238E27FC236}">
                <a16:creationId xmlns:a16="http://schemas.microsoft.com/office/drawing/2014/main" id="{E90D75EA-3002-FDD1-D2CD-A4C47DEB0C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7" y="1044699"/>
            <a:ext cx="3789858" cy="1068935"/>
          </a:xfrm>
          <a:prstGeom prst="rect">
            <a:avLst/>
          </a:prstGeom>
        </p:spPr>
      </p:pic>
      <p:pic>
        <p:nvPicPr>
          <p:cNvPr id="5" name="Picture 4" descr="A graph of different types of farms&#10;&#10;AI-generated content may be incorrect.">
            <a:extLst>
              <a:ext uri="{FF2B5EF4-FFF2-40B4-BE49-F238E27FC236}">
                <a16:creationId xmlns:a16="http://schemas.microsoft.com/office/drawing/2014/main" id="{173B5D1A-B355-D847-8DB9-5CC9296280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0" y="2284314"/>
            <a:ext cx="3782425" cy="22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3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DF0D6-FAD6-E552-7124-5F7F56F2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EDB4C6E-7D9E-AB9D-3934-0D89A6252DF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23" descr="A map of egypt with a black and grey color&#10;&#10;AI-generated content may be incorrect.">
            <a:extLst>
              <a:ext uri="{FF2B5EF4-FFF2-40B4-BE49-F238E27FC236}">
                <a16:creationId xmlns:a16="http://schemas.microsoft.com/office/drawing/2014/main" id="{0B7EDE4E-7ED2-98E0-5F03-392F8C9B0B5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2174820" y="1460500"/>
            <a:ext cx="1374775" cy="1651000"/>
          </a:xfrm>
        </p:spPr>
      </p:pic>
      <p:pic>
        <p:nvPicPr>
          <p:cNvPr id="26" name="Picture Placeholder 25" descr="A map of land cover classification&#10;&#10;AI-generated content may be incorrect.">
            <a:extLst>
              <a:ext uri="{FF2B5EF4-FFF2-40B4-BE49-F238E27FC236}">
                <a16:creationId xmlns:a16="http://schemas.microsoft.com/office/drawing/2014/main" id="{BD8E06A5-D015-18B1-1368-E3EFA889CB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3717870" y="1460500"/>
            <a:ext cx="1374775" cy="1651000"/>
          </a:xfrm>
        </p:spPr>
      </p:pic>
      <p:pic>
        <p:nvPicPr>
          <p:cNvPr id="27" name="Picture Placeholder 27" descr="A map of the eastern coast&#10;&#10;AI-generated content may be incorrect.">
            <a:extLst>
              <a:ext uri="{FF2B5EF4-FFF2-40B4-BE49-F238E27FC236}">
                <a16:creationId xmlns:a16="http://schemas.microsoft.com/office/drawing/2014/main" id="{3BDA6958-C967-36ED-7F1C-30A51FDA5F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831"/>
          <a:stretch>
            <a:fillRect/>
          </a:stretch>
        </p:blipFill>
        <p:spPr>
          <a:xfrm>
            <a:off x="15260920" y="1460500"/>
            <a:ext cx="1374775" cy="1651000"/>
          </a:xfr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B362EA-BFFF-C4E0-CACC-14A90D8CF275}"/>
              </a:ext>
            </a:extLst>
          </p:cNvPr>
          <p:cNvCxnSpPr/>
          <p:nvPr/>
        </p:nvCxnSpPr>
        <p:spPr>
          <a:xfrm>
            <a:off x="448965" y="433880"/>
            <a:ext cx="0" cy="4123035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hlinkClick r:id="rId6" action="ppaction://hlinksldjump"/>
            <a:extLst>
              <a:ext uri="{FF2B5EF4-FFF2-40B4-BE49-F238E27FC236}">
                <a16:creationId xmlns:a16="http://schemas.microsoft.com/office/drawing/2014/main" id="{8C269B06-AAF4-A83A-CFCF-4A1798828343}"/>
              </a:ext>
            </a:extLst>
          </p:cNvPr>
          <p:cNvSpPr/>
          <p:nvPr/>
        </p:nvSpPr>
        <p:spPr>
          <a:xfrm>
            <a:off x="364529" y="366110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hlinkClick r:id="rId7" action="ppaction://hlinksldjump"/>
            <a:extLst>
              <a:ext uri="{FF2B5EF4-FFF2-40B4-BE49-F238E27FC236}">
                <a16:creationId xmlns:a16="http://schemas.microsoft.com/office/drawing/2014/main" id="{812C667F-0C2E-45A0-104E-F77E76B716CB}"/>
              </a:ext>
            </a:extLst>
          </p:cNvPr>
          <p:cNvSpPr/>
          <p:nvPr/>
        </p:nvSpPr>
        <p:spPr>
          <a:xfrm>
            <a:off x="364529" y="1400698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hlinkClick r:id="rId8" action="ppaction://hlinksldjump"/>
            <a:extLst>
              <a:ext uri="{FF2B5EF4-FFF2-40B4-BE49-F238E27FC236}">
                <a16:creationId xmlns:a16="http://schemas.microsoft.com/office/drawing/2014/main" id="{BB376C1D-0962-88D3-EDD6-9267F965BBBB}"/>
              </a:ext>
            </a:extLst>
          </p:cNvPr>
          <p:cNvSpPr/>
          <p:nvPr/>
        </p:nvSpPr>
        <p:spPr>
          <a:xfrm>
            <a:off x="364529" y="2435286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hlinkClick r:id="rId9" action="ppaction://hlinksldjump"/>
            <a:extLst>
              <a:ext uri="{FF2B5EF4-FFF2-40B4-BE49-F238E27FC236}">
                <a16:creationId xmlns:a16="http://schemas.microsoft.com/office/drawing/2014/main" id="{4EF293EE-EE5D-9C89-3D52-F860F03CEB67}"/>
              </a:ext>
            </a:extLst>
          </p:cNvPr>
          <p:cNvSpPr/>
          <p:nvPr/>
        </p:nvSpPr>
        <p:spPr>
          <a:xfrm>
            <a:off x="364528" y="3469874"/>
            <a:ext cx="152705" cy="1527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hlinkClick r:id="rId10" action="ppaction://hlinksldjump"/>
            <a:extLst>
              <a:ext uri="{FF2B5EF4-FFF2-40B4-BE49-F238E27FC236}">
                <a16:creationId xmlns:a16="http://schemas.microsoft.com/office/drawing/2014/main" id="{85202D16-7A4A-645F-A292-0C16B81869AD}"/>
              </a:ext>
            </a:extLst>
          </p:cNvPr>
          <p:cNvSpPr/>
          <p:nvPr/>
        </p:nvSpPr>
        <p:spPr>
          <a:xfrm>
            <a:off x="330393" y="4504462"/>
            <a:ext cx="237143" cy="23714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76D4B63C-0AE8-73C4-4596-CD5EE5228AC4}"/>
              </a:ext>
            </a:extLst>
          </p:cNvPr>
          <p:cNvSpPr txBox="1">
            <a:spLocks/>
          </p:cNvSpPr>
          <p:nvPr/>
        </p:nvSpPr>
        <p:spPr>
          <a:xfrm>
            <a:off x="601669" y="923195"/>
            <a:ext cx="3061841" cy="26795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Reserves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(DIVA-GIS)</a:t>
            </a:r>
          </a:p>
        </p:txBody>
      </p:sp>
      <p:pic>
        <p:nvPicPr>
          <p:cNvPr id="45" name="Picture Placeholder 44" descr="A map of egypt with red dots&#10;&#10;AI-generated content may be incorrect.">
            <a:extLst>
              <a:ext uri="{FF2B5EF4-FFF2-40B4-BE49-F238E27FC236}">
                <a16:creationId xmlns:a16="http://schemas.microsoft.com/office/drawing/2014/main" id="{4664763D-F766-2EDC-5F58-1D75950DB1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r="4638" b="6"/>
          <a:stretch>
            <a:fillRect/>
          </a:stretch>
        </p:blipFill>
        <p:spPr>
          <a:xfrm>
            <a:off x="2909027" y="345535"/>
            <a:ext cx="5200825" cy="4239955"/>
          </a:xfrm>
        </p:spPr>
      </p:pic>
      <p:pic>
        <p:nvPicPr>
          <p:cNvPr id="49" name="Picture Placeholder 48" descr="A satellite image of a wind speed&#10;&#10;AI-generated content may be incorrect.">
            <a:extLst>
              <a:ext uri="{FF2B5EF4-FFF2-40B4-BE49-F238E27FC236}">
                <a16:creationId xmlns:a16="http://schemas.microsoft.com/office/drawing/2014/main" id="{E7128BE6-47BC-9F2C-4459-E2E30F89DC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510" r="7136" b="617"/>
          <a:stretch>
            <a:fillRect/>
          </a:stretch>
        </p:blipFill>
        <p:spPr>
          <a:xfrm>
            <a:off x="8252489" y="1161102"/>
            <a:ext cx="3496645" cy="2917887"/>
          </a:xfrm>
        </p:spPr>
      </p:pic>
    </p:spTree>
    <p:extLst>
      <p:ext uri="{BB962C8B-B14F-4D97-AF65-F5344CB8AC3E}">
        <p14:creationId xmlns:p14="http://schemas.microsoft.com/office/powerpoint/2010/main" val="376750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754FF-BB6A-E6A3-BC98-9CDF011AE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42E096-7F4A-284C-B69D-5E00EDAE3916}"/>
              </a:ext>
            </a:extLst>
          </p:cNvPr>
          <p:cNvGrpSpPr/>
          <p:nvPr/>
        </p:nvGrpSpPr>
        <p:grpSpPr>
          <a:xfrm>
            <a:off x="-3674070" y="0"/>
            <a:ext cx="5030115" cy="5143501"/>
            <a:chOff x="0" y="0"/>
            <a:chExt cx="5030115" cy="51435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680CE5-4B8E-BBF7-EBDA-C6527E87BBF9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hlinkClick r:id="rId3" action="ppaction://hlinksldjump"/>
              <a:extLst>
                <a:ext uri="{FF2B5EF4-FFF2-40B4-BE49-F238E27FC236}">
                  <a16:creationId xmlns:a16="http://schemas.microsoft.com/office/drawing/2014/main" id="{A3666ABB-7869-19D9-096C-72AC1485A9B9}"/>
                </a:ext>
              </a:extLst>
            </p:cNvPr>
            <p:cNvSpPr/>
            <p:nvPr/>
          </p:nvSpPr>
          <p:spPr>
            <a:xfrm>
              <a:off x="4419295" y="4404211"/>
              <a:ext cx="610820" cy="739290"/>
            </a:xfrm>
            <a:prstGeom prst="roundRect">
              <a:avLst>
                <a:gd name="adj" fmla="val 835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AB1206-A01B-3956-F898-8582982BC225}"/>
              </a:ext>
            </a:extLst>
          </p:cNvPr>
          <p:cNvGrpSpPr/>
          <p:nvPr/>
        </p:nvGrpSpPr>
        <p:grpSpPr>
          <a:xfrm>
            <a:off x="-3835925" y="-1"/>
            <a:ext cx="5030115" cy="5143500"/>
            <a:chOff x="0" y="0"/>
            <a:chExt cx="5030115" cy="5143500"/>
          </a:xfr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2DCEE2-F4C9-2C2F-9E15-C0A220B3E790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DB8AD85A-61A0-EF0D-4343-E81225932D82}"/>
                </a:ext>
              </a:extLst>
            </p:cNvPr>
            <p:cNvSpPr/>
            <p:nvPr/>
          </p:nvSpPr>
          <p:spPr>
            <a:xfrm>
              <a:off x="4419295" y="3487981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CEDEF6-7433-CFDD-8FC4-38EEE2EC6FAB}"/>
              </a:ext>
            </a:extLst>
          </p:cNvPr>
          <p:cNvGrpSpPr/>
          <p:nvPr/>
        </p:nvGrpSpPr>
        <p:grpSpPr>
          <a:xfrm>
            <a:off x="-3979481" y="-2"/>
            <a:ext cx="5030115" cy="5143500"/>
            <a:chOff x="0" y="0"/>
            <a:chExt cx="5030115" cy="5143500"/>
          </a:xfrm>
          <a:solidFill>
            <a:schemeClr val="bg2">
              <a:lumMod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88BBA2-2772-2589-31AD-C4517BAEAD07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8593B4A1-DE5B-AB52-CAFA-01709BE95502}"/>
                </a:ext>
              </a:extLst>
            </p:cNvPr>
            <p:cNvSpPr/>
            <p:nvPr/>
          </p:nvSpPr>
          <p:spPr>
            <a:xfrm>
              <a:off x="4419295" y="2571752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21AE6D-EEFF-61DA-9D54-74E8BD71C5E2}"/>
              </a:ext>
            </a:extLst>
          </p:cNvPr>
          <p:cNvGrpSpPr/>
          <p:nvPr/>
        </p:nvGrpSpPr>
        <p:grpSpPr>
          <a:xfrm>
            <a:off x="-4156021" y="-3"/>
            <a:ext cx="5030115" cy="5143500"/>
            <a:chOff x="0" y="0"/>
            <a:chExt cx="5030115" cy="5143500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6CB4FD-138F-7224-7309-69CB82365AEE}"/>
                </a:ext>
              </a:extLst>
            </p:cNvPr>
            <p:cNvSpPr/>
            <p:nvPr/>
          </p:nvSpPr>
          <p:spPr>
            <a:xfrm>
              <a:off x="0" y="0"/>
              <a:ext cx="4419295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F12778CA-A318-5463-1C23-C438918827B4}"/>
                </a:ext>
              </a:extLst>
            </p:cNvPr>
            <p:cNvSpPr/>
            <p:nvPr/>
          </p:nvSpPr>
          <p:spPr>
            <a:xfrm>
              <a:off x="4419295" y="1655523"/>
              <a:ext cx="610820" cy="739290"/>
            </a:xfrm>
            <a:prstGeom prst="roundRect">
              <a:avLst>
                <a:gd name="adj" fmla="val 83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ookman Old Style" panose="020506040505050202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05DDAA3-681C-720B-51CF-C5017A9C3F52}"/>
              </a:ext>
            </a:extLst>
          </p:cNvPr>
          <p:cNvSpPr txBox="1"/>
          <p:nvPr/>
        </p:nvSpPr>
        <p:spPr>
          <a:xfrm>
            <a:off x="1976015" y="332081"/>
            <a:ext cx="6260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 for Evaluating the Locations of Current farms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8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297</Words>
  <Application>Microsoft Office PowerPoint</Application>
  <PresentationFormat>On-screen Show (16:9)</PresentationFormat>
  <Paragraphs>80</Paragraphs>
  <Slides>26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Bookman Old Style</vt:lpstr>
      <vt:lpstr>Calibri</vt:lpstr>
      <vt:lpstr>Google Sans</vt:lpstr>
      <vt:lpstr>Times New Roman</vt:lpstr>
      <vt:lpstr>Wingdings</vt:lpstr>
      <vt:lpstr>Office Theme</vt:lpstr>
      <vt:lpstr>PowerPoint Presentation</vt:lpstr>
      <vt:lpstr>Introduction</vt:lpstr>
      <vt:lpstr>Project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hussien senple</dc:creator>
  <cp:lastModifiedBy>hussain195332@feng.bu.edu.eg</cp:lastModifiedBy>
  <cp:revision>16</cp:revision>
  <dcterms:created xsi:type="dcterms:W3CDTF">2017-08-01T15:40:51Z</dcterms:created>
  <dcterms:modified xsi:type="dcterms:W3CDTF">2025-08-26T02:54:53Z</dcterms:modified>
</cp:coreProperties>
</file>